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7315200" cy="5943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 snapToGrid="0" snapToObjects="1">
      <p:cViewPr>
        <p:scale>
          <a:sx n="100" d="100"/>
          <a:sy n="100" d="100"/>
        </p:scale>
        <p:origin x="79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972715"/>
            <a:ext cx="6217920" cy="206925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121766"/>
            <a:ext cx="5486400" cy="1434994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A39-43F4-C94E-B018-225A9907D866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5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A39-43F4-C94E-B018-225A9907D866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8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16442"/>
            <a:ext cx="1577340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6442"/>
            <a:ext cx="4640580" cy="503692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A39-43F4-C94E-B018-225A9907D866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7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A39-43F4-C94E-B018-225A9907D866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2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481774"/>
            <a:ext cx="6309360" cy="247237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977536"/>
            <a:ext cx="6309360" cy="1300162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A39-43F4-C94E-B018-225A9907D866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2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582208"/>
            <a:ext cx="3108960" cy="3771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582208"/>
            <a:ext cx="3108960" cy="3771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A39-43F4-C94E-B018-225A9907D866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27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16443"/>
            <a:ext cx="6309360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457008"/>
            <a:ext cx="3094672" cy="71405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171065"/>
            <a:ext cx="3094672" cy="3193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457008"/>
            <a:ext cx="3109913" cy="71405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171065"/>
            <a:ext cx="3109913" cy="3193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A39-43F4-C94E-B018-225A9907D866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6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A39-43F4-C94E-B018-225A9907D866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8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A39-43F4-C94E-B018-225A9907D866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14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96240"/>
            <a:ext cx="2359342" cy="13868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855770"/>
            <a:ext cx="3703320" cy="4223808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783080"/>
            <a:ext cx="2359342" cy="330337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A39-43F4-C94E-B018-225A9907D866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2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96240"/>
            <a:ext cx="2359342" cy="13868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855770"/>
            <a:ext cx="3703320" cy="4223808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783080"/>
            <a:ext cx="2359342" cy="330337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A39-43F4-C94E-B018-225A9907D866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9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6443"/>
            <a:ext cx="630936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582208"/>
            <a:ext cx="630936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508838"/>
            <a:ext cx="164592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C0A39-43F4-C94E-B018-225A9907D866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5508838"/>
            <a:ext cx="246888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5508838"/>
            <a:ext cx="164592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2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9A33049-5615-624B-AC7D-1EC230750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6907"/>
            <a:ext cx="7315200" cy="387909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C179AD4-7DEC-1A4F-991B-A7387F38A79F}"/>
              </a:ext>
            </a:extLst>
          </p:cNvPr>
          <p:cNvGrpSpPr/>
          <p:nvPr/>
        </p:nvGrpSpPr>
        <p:grpSpPr>
          <a:xfrm>
            <a:off x="735412" y="508318"/>
            <a:ext cx="2604304" cy="1328782"/>
            <a:chOff x="0" y="1001646"/>
            <a:chExt cx="7315200" cy="37324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BA16F5C-B63B-C646-89EA-7656033912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45000"/>
            </a:blip>
            <a:srcRect t="1780" b="6339"/>
            <a:stretch/>
          </p:blipFill>
          <p:spPr>
            <a:xfrm>
              <a:off x="0" y="1025489"/>
              <a:ext cx="7315200" cy="3708557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593BCE-D985-9E4D-B99C-EDDDEC024498}"/>
                </a:ext>
              </a:extLst>
            </p:cNvPr>
            <p:cNvSpPr/>
            <p:nvPr/>
          </p:nvSpPr>
          <p:spPr>
            <a:xfrm>
              <a:off x="15372" y="1001646"/>
              <a:ext cx="713833" cy="2887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5391C1-F02A-3845-A058-BB5B60AA18A4}"/>
              </a:ext>
            </a:extLst>
          </p:cNvPr>
          <p:cNvGrpSpPr/>
          <p:nvPr/>
        </p:nvGrpSpPr>
        <p:grpSpPr>
          <a:xfrm>
            <a:off x="4228413" y="483739"/>
            <a:ext cx="2604923" cy="1307931"/>
            <a:chOff x="-2025570" y="1937013"/>
            <a:chExt cx="7316939" cy="367383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CF76D94-9073-584B-BED3-F7B4C0FEE2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45000"/>
            </a:blip>
            <a:srcRect t="1772" b="7591"/>
            <a:stretch/>
          </p:blipFill>
          <p:spPr>
            <a:xfrm>
              <a:off x="-2023831" y="1937013"/>
              <a:ext cx="7315200" cy="367383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124A1CF-90A3-2141-96A2-8879B2E7EC4A}"/>
                </a:ext>
              </a:extLst>
            </p:cNvPr>
            <p:cNvSpPr/>
            <p:nvPr/>
          </p:nvSpPr>
          <p:spPr>
            <a:xfrm>
              <a:off x="-2025570" y="1937013"/>
              <a:ext cx="717631" cy="239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FD71A9F-1F78-074D-8B11-1C0CAA0C243B}"/>
              </a:ext>
            </a:extLst>
          </p:cNvPr>
          <p:cNvSpPr txBox="1"/>
          <p:nvPr/>
        </p:nvSpPr>
        <p:spPr>
          <a:xfrm>
            <a:off x="489436" y="253766"/>
            <a:ext cx="3265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Apr-01-2020 (branches from Mar 1 to Apr 30)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5F5855-908F-E64C-91A5-DE0831076A11}"/>
              </a:ext>
            </a:extLst>
          </p:cNvPr>
          <p:cNvSpPr txBox="1"/>
          <p:nvPr/>
        </p:nvSpPr>
        <p:spPr>
          <a:xfrm>
            <a:off x="1170751" y="0"/>
            <a:ext cx="5213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Accumulation of divergence calculated for internal branches in the window: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B99DCC7-2C27-CB4D-AFC3-237B79EA0B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7" t="156" r="97334" b="94376"/>
          <a:stretch/>
        </p:blipFill>
        <p:spPr>
          <a:xfrm>
            <a:off x="50638" y="0"/>
            <a:ext cx="391527" cy="63756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0FBF8D5-A530-5541-A6A3-ACCF88CE57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3" t="46359" r="97566" b="46462"/>
          <a:stretch/>
        </p:blipFill>
        <p:spPr>
          <a:xfrm>
            <a:off x="15372" y="1518427"/>
            <a:ext cx="378167" cy="83717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AFA6F71-F1CE-CD41-B0D9-DAAB5F364270}"/>
              </a:ext>
            </a:extLst>
          </p:cNvPr>
          <p:cNvSpPr txBox="1"/>
          <p:nvPr/>
        </p:nvSpPr>
        <p:spPr>
          <a:xfrm>
            <a:off x="3973412" y="257807"/>
            <a:ext cx="3289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Jan-01-2021 (branches from Dec 1 to Jan 31)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EA6DE6A-0127-E642-921A-2FC53A7C3F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02" t="1780" r="74634" b="6339"/>
          <a:stretch/>
        </p:blipFill>
        <p:spPr>
          <a:xfrm>
            <a:off x="1112464" y="516806"/>
            <a:ext cx="275112" cy="13202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3B7E020-577C-1047-8A66-D080C0E87D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690" t="1772" r="21746" b="7591"/>
          <a:stretch/>
        </p:blipFill>
        <p:spPr>
          <a:xfrm>
            <a:off x="5991894" y="483739"/>
            <a:ext cx="275111" cy="130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14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1060</TotalTime>
  <Words>31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Unicode MS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Editor</dc:creator>
  <cp:lastModifiedBy>Microsoft Office User</cp:lastModifiedBy>
  <cp:revision>8</cp:revision>
  <dcterms:created xsi:type="dcterms:W3CDTF">2021-12-22T01:10:07Z</dcterms:created>
  <dcterms:modified xsi:type="dcterms:W3CDTF">2021-12-29T21:29:59Z</dcterms:modified>
</cp:coreProperties>
</file>