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7315200" cy="4114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159" d="100"/>
          <a:sy n="159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73418"/>
            <a:ext cx="54864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161223"/>
            <a:ext cx="54864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4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7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19075"/>
            <a:ext cx="1577340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19075"/>
            <a:ext cx="4640580" cy="34871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5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3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025843"/>
            <a:ext cx="630936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2753678"/>
            <a:ext cx="630936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0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095375"/>
            <a:ext cx="3108960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095375"/>
            <a:ext cx="3108960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19075"/>
            <a:ext cx="630936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1008698"/>
            <a:ext cx="3094672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503045"/>
            <a:ext cx="3094672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008698"/>
            <a:ext cx="3109913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503045"/>
            <a:ext cx="3109913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6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8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0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74320"/>
            <a:ext cx="2359342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592455"/>
            <a:ext cx="370332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234440"/>
            <a:ext cx="2359342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1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74320"/>
            <a:ext cx="2359342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592455"/>
            <a:ext cx="370332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234440"/>
            <a:ext cx="2359342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0A39-43F4-C94E-B018-225A9907D86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6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19075"/>
            <a:ext cx="630936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095375"/>
            <a:ext cx="630936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3813810"/>
            <a:ext cx="164592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C0A39-43F4-C94E-B018-225A9907D86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3813810"/>
            <a:ext cx="24688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3813810"/>
            <a:ext cx="164592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AD334-0788-F547-9136-EB75D09F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5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84908A7-2964-2942-B485-514EE87959A7}"/>
              </a:ext>
            </a:extLst>
          </p:cNvPr>
          <p:cNvGrpSpPr/>
          <p:nvPr/>
        </p:nvGrpSpPr>
        <p:grpSpPr>
          <a:xfrm>
            <a:off x="0" y="2157332"/>
            <a:ext cx="7315200" cy="1965399"/>
            <a:chOff x="0" y="1074700"/>
            <a:chExt cx="7315200" cy="19653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B877827-304D-104F-9EC8-890EC9AA6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74700"/>
              <a:ext cx="7315200" cy="196539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31CF39-0928-7646-93CB-76B5F307B08F}"/>
                </a:ext>
              </a:extLst>
            </p:cNvPr>
            <p:cNvSpPr/>
            <p:nvPr/>
          </p:nvSpPr>
          <p:spPr>
            <a:xfrm>
              <a:off x="240632" y="1138989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DADA89D-E265-794F-A29F-4ECEE9472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" y="7263"/>
            <a:ext cx="7150100" cy="205799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99DCC7-2C27-CB4D-AFC3-237B79EA0B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377" t="156" r="97618" b="96359"/>
          <a:stretch/>
        </p:blipFill>
        <p:spPr>
          <a:xfrm>
            <a:off x="0" y="0"/>
            <a:ext cx="206906" cy="24522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0FBF8D5-A530-5541-A6A3-ACCF88CE57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9" t="48435" r="97566" b="48084"/>
          <a:stretch/>
        </p:blipFill>
        <p:spPr>
          <a:xfrm>
            <a:off x="0" y="1972310"/>
            <a:ext cx="206906" cy="24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1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Editor</dc:creator>
  <cp:lastModifiedBy>Microsoft Office User</cp:lastModifiedBy>
  <cp:revision>13</cp:revision>
  <dcterms:created xsi:type="dcterms:W3CDTF">2021-12-22T01:10:07Z</dcterms:created>
  <dcterms:modified xsi:type="dcterms:W3CDTF">2022-01-10T21:22:11Z</dcterms:modified>
</cp:coreProperties>
</file>