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8047038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2"/>
    <p:restoredTop sz="94643"/>
  </p:normalViewPr>
  <p:slideViewPr>
    <p:cSldViewPr snapToGrid="0" snapToObjects="1">
      <p:cViewPr>
        <p:scale>
          <a:sx n="68" d="100"/>
          <a:sy n="68" d="100"/>
        </p:scale>
        <p:origin x="152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974A6-29DA-5F4C-9E7A-C6453FF98DB1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1143000"/>
            <a:ext cx="285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96DE3-6E49-7F46-9ACE-F5D2D38F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0" y="1143000"/>
            <a:ext cx="2857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96DE3-6E49-7F46-9ACE-F5D2D38FFA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28" y="1421660"/>
            <a:ext cx="6839982" cy="3024293"/>
          </a:xfrm>
        </p:spPr>
        <p:txBody>
          <a:bodyPr anchor="b"/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80" y="4562581"/>
            <a:ext cx="6035279" cy="2097299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336" indent="0" algn="ctr">
              <a:buNone/>
              <a:defRPr sz="1760"/>
            </a:lvl2pPr>
            <a:lvl3pPr marL="804672" indent="0" algn="ctr">
              <a:buNone/>
              <a:defRPr sz="1584"/>
            </a:lvl3pPr>
            <a:lvl4pPr marL="1207008" indent="0" algn="ctr">
              <a:buNone/>
              <a:defRPr sz="1408"/>
            </a:lvl4pPr>
            <a:lvl5pPr marL="1609344" indent="0" algn="ctr">
              <a:buNone/>
              <a:defRPr sz="1408"/>
            </a:lvl5pPr>
            <a:lvl6pPr marL="2011680" indent="0" algn="ctr">
              <a:buNone/>
              <a:defRPr sz="1408"/>
            </a:lvl6pPr>
            <a:lvl7pPr marL="2414016" indent="0" algn="ctr">
              <a:buNone/>
              <a:defRPr sz="1408"/>
            </a:lvl7pPr>
            <a:lvl8pPr marL="2816352" indent="0" algn="ctr">
              <a:buNone/>
              <a:defRPr sz="1408"/>
            </a:lvl8pPr>
            <a:lvl9pPr marL="3218688" indent="0" algn="ctr">
              <a:buNone/>
              <a:defRPr sz="14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2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58662" y="462492"/>
            <a:ext cx="1735143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34" y="462492"/>
            <a:ext cx="5104840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1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43" y="2165670"/>
            <a:ext cx="6940570" cy="3613467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43" y="5813322"/>
            <a:ext cx="6940570" cy="1900237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/>
                </a:solidFill>
              </a:defRPr>
            </a:lvl1pPr>
            <a:lvl2pPr marL="40233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672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00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34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68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016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35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868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1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234" y="2312458"/>
            <a:ext cx="3419991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813" y="2312458"/>
            <a:ext cx="3419991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5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462494"/>
            <a:ext cx="694057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283" y="2129473"/>
            <a:ext cx="3404274" cy="1043622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283" y="3173095"/>
            <a:ext cx="3404274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3814" y="2129473"/>
            <a:ext cx="3421039" cy="1043622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73814" y="3173095"/>
            <a:ext cx="3421039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8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579120"/>
            <a:ext cx="2595379" cy="202692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039" y="1250740"/>
            <a:ext cx="4073813" cy="6173258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2606040"/>
            <a:ext cx="2595379" cy="4828011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579120"/>
            <a:ext cx="2595379" cy="202692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1039" y="1250740"/>
            <a:ext cx="4073813" cy="6173258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36" indent="0">
              <a:buNone/>
              <a:defRPr sz="2464"/>
            </a:lvl2pPr>
            <a:lvl3pPr marL="804672" indent="0">
              <a:buNone/>
              <a:defRPr sz="2112"/>
            </a:lvl3pPr>
            <a:lvl4pPr marL="1207008" indent="0">
              <a:buNone/>
              <a:defRPr sz="1760"/>
            </a:lvl4pPr>
            <a:lvl5pPr marL="1609344" indent="0">
              <a:buNone/>
              <a:defRPr sz="1760"/>
            </a:lvl5pPr>
            <a:lvl6pPr marL="2011680" indent="0">
              <a:buNone/>
              <a:defRPr sz="1760"/>
            </a:lvl6pPr>
            <a:lvl7pPr marL="2414016" indent="0">
              <a:buNone/>
              <a:defRPr sz="1760"/>
            </a:lvl7pPr>
            <a:lvl8pPr marL="2816352" indent="0">
              <a:buNone/>
              <a:defRPr sz="1760"/>
            </a:lvl8pPr>
            <a:lvl9pPr marL="3218688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2606040"/>
            <a:ext cx="2595379" cy="4828011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9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234" y="462494"/>
            <a:ext cx="694057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34" y="2312458"/>
            <a:ext cx="694057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234" y="8051378"/>
            <a:ext cx="1810584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B17C-64C5-814C-8D68-9570E398B72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582" y="8051378"/>
            <a:ext cx="271587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3220" y="8051378"/>
            <a:ext cx="1810584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04672" rtl="0" eaLnBrk="1" latinLnBrk="0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68" indent="-201168" algn="l" defTabSz="804672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50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17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2848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18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52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1985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344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01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35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868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3EF574E-BF2B-4B4B-97C5-197E1298F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1" b="76654"/>
          <a:stretch/>
        </p:blipFill>
        <p:spPr>
          <a:xfrm>
            <a:off x="541993" y="1582636"/>
            <a:ext cx="6057900" cy="493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AB2EEC-647A-7F45-B7D5-5D539385A7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72" b="77188"/>
          <a:stretch/>
        </p:blipFill>
        <p:spPr>
          <a:xfrm>
            <a:off x="0" y="0"/>
            <a:ext cx="7112674" cy="1555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1AA1B-4861-B941-A64D-A985F4AE34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816" r="2218" b="52741"/>
          <a:stretch/>
        </p:blipFill>
        <p:spPr>
          <a:xfrm>
            <a:off x="0" y="2083864"/>
            <a:ext cx="8047038" cy="1598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8C3055-B80C-EA44-A7D0-54E76CAD0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18" b="51081"/>
          <a:stretch/>
        </p:blipFill>
        <p:spPr>
          <a:xfrm>
            <a:off x="541993" y="3635148"/>
            <a:ext cx="6057900" cy="513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0BE188-E279-974A-8F0A-E3698D292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167" r="2218" b="28778"/>
          <a:stretch/>
        </p:blipFill>
        <p:spPr>
          <a:xfrm>
            <a:off x="0" y="4237113"/>
            <a:ext cx="8047038" cy="1572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3F9A6-E09C-6240-BEB6-74A4389DF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08" b="28603"/>
          <a:stretch/>
        </p:blipFill>
        <p:spPr>
          <a:xfrm>
            <a:off x="541993" y="5783083"/>
            <a:ext cx="6057900" cy="448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7E8814-1C1A-D642-AF18-07E5299F90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608" r="2218"/>
          <a:stretch/>
        </p:blipFill>
        <p:spPr>
          <a:xfrm>
            <a:off x="0" y="6258172"/>
            <a:ext cx="8047038" cy="19363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9FF145-8DE4-8F49-B775-ECE5B30E1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40"/>
          <a:stretch/>
        </p:blipFill>
        <p:spPr>
          <a:xfrm>
            <a:off x="541993" y="8122588"/>
            <a:ext cx="6057900" cy="543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E086C9-934C-E04F-BEF0-CA484C4E80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500" t="2829" r="684" b="76961"/>
          <a:stretch/>
        </p:blipFill>
        <p:spPr>
          <a:xfrm>
            <a:off x="7045597" y="1595337"/>
            <a:ext cx="972463" cy="13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5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Editor</cp:lastModifiedBy>
  <cp:revision>11</cp:revision>
  <dcterms:created xsi:type="dcterms:W3CDTF">2021-08-15T18:54:17Z</dcterms:created>
  <dcterms:modified xsi:type="dcterms:W3CDTF">2021-12-20T23:21:21Z</dcterms:modified>
</cp:coreProperties>
</file>