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6012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972715"/>
            <a:ext cx="7200900" cy="20692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121766"/>
            <a:ext cx="7200900" cy="1434994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5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16442"/>
            <a:ext cx="207025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16442"/>
            <a:ext cx="6090761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481773"/>
            <a:ext cx="8281035" cy="2472372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977535"/>
            <a:ext cx="8281035" cy="1300162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582208"/>
            <a:ext cx="408051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582208"/>
            <a:ext cx="408051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16442"/>
            <a:ext cx="828103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457008"/>
            <a:ext cx="4061757" cy="71405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171065"/>
            <a:ext cx="4061757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457008"/>
            <a:ext cx="4081761" cy="71405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2171065"/>
            <a:ext cx="4081761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96240"/>
            <a:ext cx="3096637" cy="13868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855769"/>
            <a:ext cx="4860608" cy="4223808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783080"/>
            <a:ext cx="3096637" cy="330337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96240"/>
            <a:ext cx="3096637" cy="13868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855769"/>
            <a:ext cx="4860608" cy="4223808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783080"/>
            <a:ext cx="3096637" cy="330337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16442"/>
            <a:ext cx="828103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582208"/>
            <a:ext cx="828103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508837"/>
            <a:ext cx="216027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60FD-D8E0-5D4D-9347-809F7021C6C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508837"/>
            <a:ext cx="324040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508837"/>
            <a:ext cx="216027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3D3D7F8-3CF3-B14D-B8D8-B594616D52F1}"/>
              </a:ext>
            </a:extLst>
          </p:cNvPr>
          <p:cNvGrpSpPr/>
          <p:nvPr/>
        </p:nvGrpSpPr>
        <p:grpSpPr>
          <a:xfrm>
            <a:off x="434574" y="5615007"/>
            <a:ext cx="8574950" cy="278680"/>
            <a:chOff x="368103" y="6170023"/>
            <a:chExt cx="8574950" cy="2786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8202EF-1E1C-D346-8FF1-1FB97B197E04}"/>
                </a:ext>
              </a:extLst>
            </p:cNvPr>
            <p:cNvSpPr txBox="1"/>
            <p:nvPr/>
          </p:nvSpPr>
          <p:spPr>
            <a:xfrm>
              <a:off x="368103" y="6171704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2020-Feb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D71567-0727-F449-BCEA-FD2E73962D1A}"/>
                </a:ext>
              </a:extLst>
            </p:cNvPr>
            <p:cNvSpPr txBox="1"/>
            <p:nvPr/>
          </p:nvSpPr>
          <p:spPr>
            <a:xfrm>
              <a:off x="1470589" y="6171704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2020-Apr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E4F73A-B8FC-9B43-8866-64DC0DBFE2C6}"/>
                </a:ext>
              </a:extLst>
            </p:cNvPr>
            <p:cNvSpPr txBox="1"/>
            <p:nvPr/>
          </p:nvSpPr>
          <p:spPr>
            <a:xfrm>
              <a:off x="2558891" y="6170024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2020-Jun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702FFD-00AE-D845-896B-BEBA55F7A056}"/>
                </a:ext>
              </a:extLst>
            </p:cNvPr>
            <p:cNvSpPr txBox="1"/>
            <p:nvPr/>
          </p:nvSpPr>
          <p:spPr>
            <a:xfrm>
              <a:off x="3678168" y="6170024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2020-Aug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31DBF4-9A51-D34D-862A-DA2BC25C30D8}"/>
                </a:ext>
              </a:extLst>
            </p:cNvPr>
            <p:cNvSpPr txBox="1"/>
            <p:nvPr/>
          </p:nvSpPr>
          <p:spPr>
            <a:xfrm>
              <a:off x="4807493" y="6170024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2020-Oct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D7D1F2-0F64-D840-9F8F-F4DEDB3822CF}"/>
                </a:ext>
              </a:extLst>
            </p:cNvPr>
            <p:cNvSpPr txBox="1"/>
            <p:nvPr/>
          </p:nvSpPr>
          <p:spPr>
            <a:xfrm>
              <a:off x="5902369" y="6170024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2020-Dec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AE26B5-6B76-F145-9B34-0A6D49B00DC8}"/>
                </a:ext>
              </a:extLst>
            </p:cNvPr>
            <p:cNvSpPr txBox="1"/>
            <p:nvPr/>
          </p:nvSpPr>
          <p:spPr>
            <a:xfrm>
              <a:off x="7029305" y="6170024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2021-Feb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A1DED4-19E4-4A45-9A99-5766B1D38AE2}"/>
                </a:ext>
              </a:extLst>
            </p:cNvPr>
            <p:cNvSpPr txBox="1"/>
            <p:nvPr/>
          </p:nvSpPr>
          <p:spPr>
            <a:xfrm>
              <a:off x="8128406" y="6170023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2021-Apr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64AE64B-5E69-9744-9D1B-BDF9887BB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2"/>
          <a:stretch/>
        </p:blipFill>
        <p:spPr>
          <a:xfrm>
            <a:off x="0" y="197242"/>
            <a:ext cx="9601200" cy="5499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4A663-85EF-3948-ABD0-F76E0B387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27" b="78282"/>
          <a:stretch/>
        </p:blipFill>
        <p:spPr>
          <a:xfrm>
            <a:off x="6451" y="0"/>
            <a:ext cx="2085497" cy="9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6</cp:revision>
  <dcterms:created xsi:type="dcterms:W3CDTF">2021-07-19T18:37:23Z</dcterms:created>
  <dcterms:modified xsi:type="dcterms:W3CDTF">2021-12-20T23:38:13Z</dcterms:modified>
</cp:coreProperties>
</file>