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5775"/>
  </p:normalViewPr>
  <p:slideViewPr>
    <p:cSldViewPr snapToGrid="0" snapToObjects="1">
      <p:cViewPr>
        <p:scale>
          <a:sx n="97" d="100"/>
          <a:sy n="97" d="100"/>
        </p:scale>
        <p:origin x="20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21792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54864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4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5125"/>
            <a:ext cx="15773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5125"/>
            <a:ext cx="464058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2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09740"/>
            <a:ext cx="630936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589465"/>
            <a:ext cx="630936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127"/>
            <a:ext cx="63093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1163"/>
            <a:ext cx="309467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05075"/>
            <a:ext cx="309467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1163"/>
            <a:ext cx="3109913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05075"/>
            <a:ext cx="31099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87427"/>
            <a:ext cx="370332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87427"/>
            <a:ext cx="370332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5127"/>
            <a:ext cx="6309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6309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FE3-8396-FD40-B368-74B8DB14621A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9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4DBB1D-E1A1-1041-A413-E1D92A6FBDA6}"/>
              </a:ext>
            </a:extLst>
          </p:cNvPr>
          <p:cNvSpPr txBox="1"/>
          <p:nvPr/>
        </p:nvSpPr>
        <p:spPr>
          <a:xfrm rot="16200000">
            <a:off x="-1958829" y="2984293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 10</a:t>
            </a:r>
            <a:r>
              <a:rPr lang="en-US" sz="1749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7360-038F-CC4D-AE20-3F1F35CB5555}"/>
              </a:ext>
            </a:extLst>
          </p:cNvPr>
          <p:cNvSpPr/>
          <p:nvPr/>
        </p:nvSpPr>
        <p:spPr>
          <a:xfrm>
            <a:off x="416113" y="240097"/>
            <a:ext cx="129595" cy="6253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827" tIns="44414" rIns="88827" bIns="44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CB2E1-1F0C-2E42-88C2-924918F4DE0B}"/>
              </a:ext>
            </a:extLst>
          </p:cNvPr>
          <p:cNvSpPr txBox="1"/>
          <p:nvPr/>
        </p:nvSpPr>
        <p:spPr>
          <a:xfrm>
            <a:off x="985154" y="6490197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7B1AE-8813-C24B-B1F0-D6A6257CDDD4}"/>
              </a:ext>
            </a:extLst>
          </p:cNvPr>
          <p:cNvSpPr txBox="1"/>
          <p:nvPr/>
        </p:nvSpPr>
        <p:spPr>
          <a:xfrm>
            <a:off x="3036645" y="6490196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91CD8-EE35-ED41-B8DC-C5639A7616D4}"/>
              </a:ext>
            </a:extLst>
          </p:cNvPr>
          <p:cNvSpPr txBox="1"/>
          <p:nvPr/>
        </p:nvSpPr>
        <p:spPr>
          <a:xfrm>
            <a:off x="5088136" y="6490195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3E6C1-F115-6840-B91E-4FE8106BB316}"/>
              </a:ext>
            </a:extLst>
          </p:cNvPr>
          <p:cNvSpPr/>
          <p:nvPr/>
        </p:nvSpPr>
        <p:spPr>
          <a:xfrm>
            <a:off x="3041612" y="97976"/>
            <a:ext cx="1859805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Recombination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302A82-FCD6-B843-A48D-160FE7F6D1BE}"/>
              </a:ext>
            </a:extLst>
          </p:cNvPr>
          <p:cNvSpPr/>
          <p:nvPr/>
        </p:nvSpPr>
        <p:spPr>
          <a:xfrm>
            <a:off x="5203798" y="97221"/>
            <a:ext cx="1534394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E278-9468-EF40-98F9-9BF47DA8EDD5}"/>
              </a:ext>
            </a:extLst>
          </p:cNvPr>
          <p:cNvSpPr/>
          <p:nvPr/>
        </p:nvSpPr>
        <p:spPr>
          <a:xfrm>
            <a:off x="1129876" y="97220"/>
            <a:ext cx="1417376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Recombination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5E446-965D-3F43-B699-010AE46EE397}"/>
              </a:ext>
            </a:extLst>
          </p:cNvPr>
          <p:cNvSpPr txBox="1"/>
          <p:nvPr/>
        </p:nvSpPr>
        <p:spPr>
          <a:xfrm rot="5400000">
            <a:off x="6054717" y="5386991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Positive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C35DA-DA08-7048-B143-AC2D2386E6C6}"/>
              </a:ext>
            </a:extLst>
          </p:cNvPr>
          <p:cNvSpPr/>
          <p:nvPr/>
        </p:nvSpPr>
        <p:spPr>
          <a:xfrm rot="5400000">
            <a:off x="5999229" y="3204890"/>
            <a:ext cx="2044149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Positive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7638B-282C-4048-A6BB-AC1183AF0AFF}"/>
              </a:ext>
            </a:extLst>
          </p:cNvPr>
          <p:cNvSpPr/>
          <p:nvPr/>
        </p:nvSpPr>
        <p:spPr>
          <a:xfrm rot="5400000">
            <a:off x="6220443" y="1083878"/>
            <a:ext cx="1601721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Positive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54BB9-B56C-F547-8C05-437CA111F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" t="2126" r="18895" b="4026"/>
          <a:stretch/>
        </p:blipFill>
        <p:spPr>
          <a:xfrm>
            <a:off x="587407" y="339374"/>
            <a:ext cx="6298020" cy="61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2020-09-04T17:16:44Z</dcterms:created>
  <dcterms:modified xsi:type="dcterms:W3CDTF">2020-12-29T03:02:32Z</dcterms:modified>
</cp:coreProperties>
</file>