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629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61"/>
  </p:normalViewPr>
  <p:slideViewPr>
    <p:cSldViewPr snapToGrid="0" snapToObjects="1">
      <p:cViewPr varScale="1">
        <p:scale>
          <a:sx n="97" d="100"/>
          <a:sy n="97" d="100"/>
        </p:scale>
        <p:origin x="6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84951"/>
            <a:ext cx="9144000" cy="2308013"/>
          </a:xfrm>
        </p:spPr>
        <p:txBody>
          <a:bodyPr anchor="b"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81970"/>
            <a:ext cx="9144000" cy="1600570"/>
          </a:xfrm>
        </p:spPr>
        <p:txBody>
          <a:bodyPr/>
          <a:lstStyle>
            <a:lvl1pPr marL="0" indent="0" algn="ctr">
              <a:buNone/>
              <a:defRPr sz="2320"/>
            </a:lvl1pPr>
            <a:lvl2pPr marL="441975" indent="0" algn="ctr">
              <a:buNone/>
              <a:defRPr sz="1933"/>
            </a:lvl2pPr>
            <a:lvl3pPr marL="883950" indent="0" algn="ctr">
              <a:buNone/>
              <a:defRPr sz="1740"/>
            </a:lvl3pPr>
            <a:lvl4pPr marL="1325926" indent="0" algn="ctr">
              <a:buNone/>
              <a:defRPr sz="1547"/>
            </a:lvl4pPr>
            <a:lvl5pPr marL="1767901" indent="0" algn="ctr">
              <a:buNone/>
              <a:defRPr sz="1547"/>
            </a:lvl5pPr>
            <a:lvl6pPr marL="2209876" indent="0" algn="ctr">
              <a:buNone/>
              <a:defRPr sz="1547"/>
            </a:lvl6pPr>
            <a:lvl7pPr marL="2651851" indent="0" algn="ctr">
              <a:buNone/>
              <a:defRPr sz="1547"/>
            </a:lvl7pPr>
            <a:lvl8pPr marL="3093827" indent="0" algn="ctr">
              <a:buNone/>
              <a:defRPr sz="1547"/>
            </a:lvl8pPr>
            <a:lvl9pPr marL="3535802" indent="0" algn="ctr">
              <a:buNone/>
              <a:defRPr sz="15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9126-4A29-7841-A2CD-BCBFE668F1B2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9126-4A29-7841-A2CD-BCBFE668F1B2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7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52954"/>
            <a:ext cx="2628900" cy="56181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52954"/>
            <a:ext cx="7734300" cy="561811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9126-4A29-7841-A2CD-BCBFE668F1B2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9126-4A29-7841-A2CD-BCBFE668F1B2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1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52747"/>
            <a:ext cx="10515600" cy="2757646"/>
          </a:xfrm>
        </p:spPr>
        <p:txBody>
          <a:bodyPr anchor="b"/>
          <a:lstStyle>
            <a:lvl1pPr>
              <a:defRPr sz="5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436481"/>
            <a:ext cx="10515600" cy="1450181"/>
          </a:xfrm>
        </p:spPr>
        <p:txBody>
          <a:bodyPr/>
          <a:lstStyle>
            <a:lvl1pPr marL="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1pPr>
            <a:lvl2pPr marL="441975" indent="0">
              <a:buNone/>
              <a:defRPr sz="1933">
                <a:solidFill>
                  <a:schemeClr val="tx1">
                    <a:tint val="75000"/>
                  </a:schemeClr>
                </a:solidFill>
              </a:defRPr>
            </a:lvl2pPr>
            <a:lvl3pPr marL="883950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3pPr>
            <a:lvl4pPr marL="1325926" indent="0">
              <a:buNone/>
              <a:defRPr sz="1547">
                <a:solidFill>
                  <a:schemeClr val="tx1">
                    <a:tint val="75000"/>
                  </a:schemeClr>
                </a:solidFill>
              </a:defRPr>
            </a:lvl4pPr>
            <a:lvl5pPr marL="1767901" indent="0">
              <a:buNone/>
              <a:defRPr sz="1547">
                <a:solidFill>
                  <a:schemeClr val="tx1">
                    <a:tint val="75000"/>
                  </a:schemeClr>
                </a:solidFill>
              </a:defRPr>
            </a:lvl5pPr>
            <a:lvl6pPr marL="2209876" indent="0">
              <a:buNone/>
              <a:defRPr sz="1547">
                <a:solidFill>
                  <a:schemeClr val="tx1">
                    <a:tint val="75000"/>
                  </a:schemeClr>
                </a:solidFill>
              </a:defRPr>
            </a:lvl6pPr>
            <a:lvl7pPr marL="2651851" indent="0">
              <a:buNone/>
              <a:defRPr sz="1547">
                <a:solidFill>
                  <a:schemeClr val="tx1">
                    <a:tint val="75000"/>
                  </a:schemeClr>
                </a:solidFill>
              </a:defRPr>
            </a:lvl7pPr>
            <a:lvl8pPr marL="3093827" indent="0">
              <a:buNone/>
              <a:defRPr sz="1547">
                <a:solidFill>
                  <a:schemeClr val="tx1">
                    <a:tint val="75000"/>
                  </a:schemeClr>
                </a:solidFill>
              </a:defRPr>
            </a:lvl8pPr>
            <a:lvl9pPr marL="3535802" indent="0">
              <a:buNone/>
              <a:defRPr sz="15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9126-4A29-7841-A2CD-BCBFE668F1B2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3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64771"/>
            <a:ext cx="5181600" cy="42062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64771"/>
            <a:ext cx="5181600" cy="42062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9126-4A29-7841-A2CD-BCBFE668F1B2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9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52954"/>
            <a:ext cx="10515600" cy="12813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25124"/>
            <a:ext cx="5157787" cy="796448"/>
          </a:xfrm>
        </p:spPr>
        <p:txBody>
          <a:bodyPr anchor="b"/>
          <a:lstStyle>
            <a:lvl1pPr marL="0" indent="0">
              <a:buNone/>
              <a:defRPr sz="2320" b="1"/>
            </a:lvl1pPr>
            <a:lvl2pPr marL="441975" indent="0">
              <a:buNone/>
              <a:defRPr sz="1933" b="1"/>
            </a:lvl2pPr>
            <a:lvl3pPr marL="883950" indent="0">
              <a:buNone/>
              <a:defRPr sz="1740" b="1"/>
            </a:lvl3pPr>
            <a:lvl4pPr marL="1325926" indent="0">
              <a:buNone/>
              <a:defRPr sz="1547" b="1"/>
            </a:lvl4pPr>
            <a:lvl5pPr marL="1767901" indent="0">
              <a:buNone/>
              <a:defRPr sz="1547" b="1"/>
            </a:lvl5pPr>
            <a:lvl6pPr marL="2209876" indent="0">
              <a:buNone/>
              <a:defRPr sz="1547" b="1"/>
            </a:lvl6pPr>
            <a:lvl7pPr marL="2651851" indent="0">
              <a:buNone/>
              <a:defRPr sz="1547" b="1"/>
            </a:lvl7pPr>
            <a:lvl8pPr marL="3093827" indent="0">
              <a:buNone/>
              <a:defRPr sz="1547" b="1"/>
            </a:lvl8pPr>
            <a:lvl9pPr marL="3535802" indent="0">
              <a:buNone/>
              <a:defRPr sz="15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421573"/>
            <a:ext cx="5157787" cy="35617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25124"/>
            <a:ext cx="5183188" cy="796448"/>
          </a:xfrm>
        </p:spPr>
        <p:txBody>
          <a:bodyPr anchor="b"/>
          <a:lstStyle>
            <a:lvl1pPr marL="0" indent="0">
              <a:buNone/>
              <a:defRPr sz="2320" b="1"/>
            </a:lvl1pPr>
            <a:lvl2pPr marL="441975" indent="0">
              <a:buNone/>
              <a:defRPr sz="1933" b="1"/>
            </a:lvl2pPr>
            <a:lvl3pPr marL="883950" indent="0">
              <a:buNone/>
              <a:defRPr sz="1740" b="1"/>
            </a:lvl3pPr>
            <a:lvl4pPr marL="1325926" indent="0">
              <a:buNone/>
              <a:defRPr sz="1547" b="1"/>
            </a:lvl4pPr>
            <a:lvl5pPr marL="1767901" indent="0">
              <a:buNone/>
              <a:defRPr sz="1547" b="1"/>
            </a:lvl5pPr>
            <a:lvl6pPr marL="2209876" indent="0">
              <a:buNone/>
              <a:defRPr sz="1547" b="1"/>
            </a:lvl6pPr>
            <a:lvl7pPr marL="2651851" indent="0">
              <a:buNone/>
              <a:defRPr sz="1547" b="1"/>
            </a:lvl7pPr>
            <a:lvl8pPr marL="3093827" indent="0">
              <a:buNone/>
              <a:defRPr sz="1547" b="1"/>
            </a:lvl8pPr>
            <a:lvl9pPr marL="3535802" indent="0">
              <a:buNone/>
              <a:defRPr sz="15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21573"/>
            <a:ext cx="5183188" cy="35617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9126-4A29-7841-A2CD-BCBFE668F1B2}" type="datetimeFigureOut">
              <a:rPr lang="en-US" smtClean="0"/>
              <a:t>9/30/20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4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9126-4A29-7841-A2CD-BCBFE668F1B2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0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9126-4A29-7841-A2CD-BCBFE668F1B2}" type="datetimeFigureOut">
              <a:rPr lang="en-US" smtClean="0"/>
              <a:t>9/30/20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8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41960"/>
            <a:ext cx="3932237" cy="1546860"/>
          </a:xfrm>
        </p:spPr>
        <p:txBody>
          <a:bodyPr anchor="b"/>
          <a:lstStyle>
            <a:lvl1pPr>
              <a:defRPr sz="30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54511"/>
            <a:ext cx="6172200" cy="4711171"/>
          </a:xfrm>
        </p:spPr>
        <p:txBody>
          <a:bodyPr/>
          <a:lstStyle>
            <a:lvl1pPr>
              <a:defRPr sz="3093"/>
            </a:lvl1pPr>
            <a:lvl2pPr>
              <a:defRPr sz="2707"/>
            </a:lvl2pPr>
            <a:lvl3pPr>
              <a:defRPr sz="2320"/>
            </a:lvl3pPr>
            <a:lvl4pPr>
              <a:defRPr sz="1933"/>
            </a:lvl4pPr>
            <a:lvl5pPr>
              <a:defRPr sz="1933"/>
            </a:lvl5pPr>
            <a:lvl6pPr>
              <a:defRPr sz="1933"/>
            </a:lvl6pPr>
            <a:lvl7pPr>
              <a:defRPr sz="1933"/>
            </a:lvl7pPr>
            <a:lvl8pPr>
              <a:defRPr sz="1933"/>
            </a:lvl8pPr>
            <a:lvl9pPr>
              <a:defRPr sz="19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88820"/>
            <a:ext cx="3932237" cy="3684535"/>
          </a:xfrm>
        </p:spPr>
        <p:txBody>
          <a:bodyPr/>
          <a:lstStyle>
            <a:lvl1pPr marL="0" indent="0">
              <a:buNone/>
              <a:defRPr sz="1547"/>
            </a:lvl1pPr>
            <a:lvl2pPr marL="441975" indent="0">
              <a:buNone/>
              <a:defRPr sz="1353"/>
            </a:lvl2pPr>
            <a:lvl3pPr marL="883950" indent="0">
              <a:buNone/>
              <a:defRPr sz="1160"/>
            </a:lvl3pPr>
            <a:lvl4pPr marL="1325926" indent="0">
              <a:buNone/>
              <a:defRPr sz="967"/>
            </a:lvl4pPr>
            <a:lvl5pPr marL="1767901" indent="0">
              <a:buNone/>
              <a:defRPr sz="967"/>
            </a:lvl5pPr>
            <a:lvl6pPr marL="2209876" indent="0">
              <a:buNone/>
              <a:defRPr sz="967"/>
            </a:lvl6pPr>
            <a:lvl7pPr marL="2651851" indent="0">
              <a:buNone/>
              <a:defRPr sz="967"/>
            </a:lvl7pPr>
            <a:lvl8pPr marL="3093827" indent="0">
              <a:buNone/>
              <a:defRPr sz="967"/>
            </a:lvl8pPr>
            <a:lvl9pPr marL="3535802" indent="0">
              <a:buNone/>
              <a:defRPr sz="9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9126-4A29-7841-A2CD-BCBFE668F1B2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41960"/>
            <a:ext cx="3932237" cy="1546860"/>
          </a:xfrm>
        </p:spPr>
        <p:txBody>
          <a:bodyPr anchor="b"/>
          <a:lstStyle>
            <a:lvl1pPr>
              <a:defRPr sz="30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54511"/>
            <a:ext cx="6172200" cy="4711171"/>
          </a:xfrm>
        </p:spPr>
        <p:txBody>
          <a:bodyPr anchor="t"/>
          <a:lstStyle>
            <a:lvl1pPr marL="0" indent="0">
              <a:buNone/>
              <a:defRPr sz="3093"/>
            </a:lvl1pPr>
            <a:lvl2pPr marL="441975" indent="0">
              <a:buNone/>
              <a:defRPr sz="2707"/>
            </a:lvl2pPr>
            <a:lvl3pPr marL="883950" indent="0">
              <a:buNone/>
              <a:defRPr sz="2320"/>
            </a:lvl3pPr>
            <a:lvl4pPr marL="1325926" indent="0">
              <a:buNone/>
              <a:defRPr sz="1933"/>
            </a:lvl4pPr>
            <a:lvl5pPr marL="1767901" indent="0">
              <a:buNone/>
              <a:defRPr sz="1933"/>
            </a:lvl5pPr>
            <a:lvl6pPr marL="2209876" indent="0">
              <a:buNone/>
              <a:defRPr sz="1933"/>
            </a:lvl6pPr>
            <a:lvl7pPr marL="2651851" indent="0">
              <a:buNone/>
              <a:defRPr sz="1933"/>
            </a:lvl7pPr>
            <a:lvl8pPr marL="3093827" indent="0">
              <a:buNone/>
              <a:defRPr sz="1933"/>
            </a:lvl8pPr>
            <a:lvl9pPr marL="3535802" indent="0">
              <a:buNone/>
              <a:defRPr sz="1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88820"/>
            <a:ext cx="3932237" cy="3684535"/>
          </a:xfrm>
        </p:spPr>
        <p:txBody>
          <a:bodyPr/>
          <a:lstStyle>
            <a:lvl1pPr marL="0" indent="0">
              <a:buNone/>
              <a:defRPr sz="1547"/>
            </a:lvl1pPr>
            <a:lvl2pPr marL="441975" indent="0">
              <a:buNone/>
              <a:defRPr sz="1353"/>
            </a:lvl2pPr>
            <a:lvl3pPr marL="883950" indent="0">
              <a:buNone/>
              <a:defRPr sz="1160"/>
            </a:lvl3pPr>
            <a:lvl4pPr marL="1325926" indent="0">
              <a:buNone/>
              <a:defRPr sz="967"/>
            </a:lvl4pPr>
            <a:lvl5pPr marL="1767901" indent="0">
              <a:buNone/>
              <a:defRPr sz="967"/>
            </a:lvl5pPr>
            <a:lvl6pPr marL="2209876" indent="0">
              <a:buNone/>
              <a:defRPr sz="967"/>
            </a:lvl6pPr>
            <a:lvl7pPr marL="2651851" indent="0">
              <a:buNone/>
              <a:defRPr sz="967"/>
            </a:lvl7pPr>
            <a:lvl8pPr marL="3093827" indent="0">
              <a:buNone/>
              <a:defRPr sz="967"/>
            </a:lvl8pPr>
            <a:lvl9pPr marL="3535802" indent="0">
              <a:buNone/>
              <a:defRPr sz="9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9126-4A29-7841-A2CD-BCBFE668F1B2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3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52954"/>
            <a:ext cx="10515600" cy="1281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64771"/>
            <a:ext cx="10515600" cy="4206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44472"/>
            <a:ext cx="274320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49126-4A29-7841-A2CD-BCBFE668F1B2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44472"/>
            <a:ext cx="411480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44472"/>
            <a:ext cx="274320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3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83950" rtl="0" eaLnBrk="1" latinLnBrk="0" hangingPunct="1">
        <a:lnSpc>
          <a:spcPct val="90000"/>
        </a:lnSpc>
        <a:spcBef>
          <a:spcPct val="0"/>
        </a:spcBef>
        <a:buNone/>
        <a:defRPr sz="42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0988" indent="-220988" algn="l" defTabSz="883950" rtl="0" eaLnBrk="1" latinLnBrk="0" hangingPunct="1">
        <a:lnSpc>
          <a:spcPct val="90000"/>
        </a:lnSpc>
        <a:spcBef>
          <a:spcPts val="967"/>
        </a:spcBef>
        <a:buFont typeface="Arial" panose="020B0604020202020204" pitchFamily="34" charset="0"/>
        <a:buChar char="•"/>
        <a:defRPr sz="2707" kern="1200">
          <a:solidFill>
            <a:schemeClr val="tx1"/>
          </a:solidFill>
          <a:latin typeface="+mn-lt"/>
          <a:ea typeface="+mn-ea"/>
          <a:cs typeface="+mn-cs"/>
        </a:defRPr>
      </a:lvl1pPr>
      <a:lvl2pPr marL="662963" indent="-220988" algn="l" defTabSz="883950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sz="2320" kern="1200">
          <a:solidFill>
            <a:schemeClr val="tx1"/>
          </a:solidFill>
          <a:latin typeface="+mn-lt"/>
          <a:ea typeface="+mn-ea"/>
          <a:cs typeface="+mn-cs"/>
        </a:defRPr>
      </a:lvl2pPr>
      <a:lvl3pPr marL="1104938" indent="-220988" algn="l" defTabSz="883950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sz="1933" kern="1200">
          <a:solidFill>
            <a:schemeClr val="tx1"/>
          </a:solidFill>
          <a:latin typeface="+mn-lt"/>
          <a:ea typeface="+mn-ea"/>
          <a:cs typeface="+mn-cs"/>
        </a:defRPr>
      </a:lvl3pPr>
      <a:lvl4pPr marL="1546913" indent="-220988" algn="l" defTabSz="883950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sz="1740" kern="1200">
          <a:solidFill>
            <a:schemeClr val="tx1"/>
          </a:solidFill>
          <a:latin typeface="+mn-lt"/>
          <a:ea typeface="+mn-ea"/>
          <a:cs typeface="+mn-cs"/>
        </a:defRPr>
      </a:lvl4pPr>
      <a:lvl5pPr marL="1988889" indent="-220988" algn="l" defTabSz="883950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sz="1740" kern="1200">
          <a:solidFill>
            <a:schemeClr val="tx1"/>
          </a:solidFill>
          <a:latin typeface="+mn-lt"/>
          <a:ea typeface="+mn-ea"/>
          <a:cs typeface="+mn-cs"/>
        </a:defRPr>
      </a:lvl5pPr>
      <a:lvl6pPr marL="2430864" indent="-220988" algn="l" defTabSz="883950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sz="1740" kern="1200">
          <a:solidFill>
            <a:schemeClr val="tx1"/>
          </a:solidFill>
          <a:latin typeface="+mn-lt"/>
          <a:ea typeface="+mn-ea"/>
          <a:cs typeface="+mn-cs"/>
        </a:defRPr>
      </a:lvl6pPr>
      <a:lvl7pPr marL="2872839" indent="-220988" algn="l" defTabSz="883950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sz="1740" kern="1200">
          <a:solidFill>
            <a:schemeClr val="tx1"/>
          </a:solidFill>
          <a:latin typeface="+mn-lt"/>
          <a:ea typeface="+mn-ea"/>
          <a:cs typeface="+mn-cs"/>
        </a:defRPr>
      </a:lvl7pPr>
      <a:lvl8pPr marL="3314814" indent="-220988" algn="l" defTabSz="883950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sz="1740" kern="1200">
          <a:solidFill>
            <a:schemeClr val="tx1"/>
          </a:solidFill>
          <a:latin typeface="+mn-lt"/>
          <a:ea typeface="+mn-ea"/>
          <a:cs typeface="+mn-cs"/>
        </a:defRPr>
      </a:lvl8pPr>
      <a:lvl9pPr marL="3756790" indent="-220988" algn="l" defTabSz="883950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sz="17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3950" rtl="0" eaLnBrk="1" latinLnBrk="0" hangingPunct="1">
        <a:defRPr sz="1740" kern="1200">
          <a:solidFill>
            <a:schemeClr val="tx1"/>
          </a:solidFill>
          <a:latin typeface="+mn-lt"/>
          <a:ea typeface="+mn-ea"/>
          <a:cs typeface="+mn-cs"/>
        </a:defRPr>
      </a:lvl1pPr>
      <a:lvl2pPr marL="441975" algn="l" defTabSz="883950" rtl="0" eaLnBrk="1" latinLnBrk="0" hangingPunct="1">
        <a:defRPr sz="1740" kern="1200">
          <a:solidFill>
            <a:schemeClr val="tx1"/>
          </a:solidFill>
          <a:latin typeface="+mn-lt"/>
          <a:ea typeface="+mn-ea"/>
          <a:cs typeface="+mn-cs"/>
        </a:defRPr>
      </a:lvl2pPr>
      <a:lvl3pPr marL="883950" algn="l" defTabSz="883950" rtl="0" eaLnBrk="1" latinLnBrk="0" hangingPunct="1">
        <a:defRPr sz="1740" kern="1200">
          <a:solidFill>
            <a:schemeClr val="tx1"/>
          </a:solidFill>
          <a:latin typeface="+mn-lt"/>
          <a:ea typeface="+mn-ea"/>
          <a:cs typeface="+mn-cs"/>
        </a:defRPr>
      </a:lvl3pPr>
      <a:lvl4pPr marL="1325926" algn="l" defTabSz="883950" rtl="0" eaLnBrk="1" latinLnBrk="0" hangingPunct="1">
        <a:defRPr sz="1740" kern="1200">
          <a:solidFill>
            <a:schemeClr val="tx1"/>
          </a:solidFill>
          <a:latin typeface="+mn-lt"/>
          <a:ea typeface="+mn-ea"/>
          <a:cs typeface="+mn-cs"/>
        </a:defRPr>
      </a:lvl4pPr>
      <a:lvl5pPr marL="1767901" algn="l" defTabSz="883950" rtl="0" eaLnBrk="1" latinLnBrk="0" hangingPunct="1">
        <a:defRPr sz="1740" kern="1200">
          <a:solidFill>
            <a:schemeClr val="tx1"/>
          </a:solidFill>
          <a:latin typeface="+mn-lt"/>
          <a:ea typeface="+mn-ea"/>
          <a:cs typeface="+mn-cs"/>
        </a:defRPr>
      </a:lvl5pPr>
      <a:lvl6pPr marL="2209876" algn="l" defTabSz="883950" rtl="0" eaLnBrk="1" latinLnBrk="0" hangingPunct="1">
        <a:defRPr sz="1740" kern="1200">
          <a:solidFill>
            <a:schemeClr val="tx1"/>
          </a:solidFill>
          <a:latin typeface="+mn-lt"/>
          <a:ea typeface="+mn-ea"/>
          <a:cs typeface="+mn-cs"/>
        </a:defRPr>
      </a:lvl6pPr>
      <a:lvl7pPr marL="2651851" algn="l" defTabSz="883950" rtl="0" eaLnBrk="1" latinLnBrk="0" hangingPunct="1">
        <a:defRPr sz="1740" kern="1200">
          <a:solidFill>
            <a:schemeClr val="tx1"/>
          </a:solidFill>
          <a:latin typeface="+mn-lt"/>
          <a:ea typeface="+mn-ea"/>
          <a:cs typeface="+mn-cs"/>
        </a:defRPr>
      </a:lvl7pPr>
      <a:lvl8pPr marL="3093827" algn="l" defTabSz="883950" rtl="0" eaLnBrk="1" latinLnBrk="0" hangingPunct="1">
        <a:defRPr sz="1740" kern="1200">
          <a:solidFill>
            <a:schemeClr val="tx1"/>
          </a:solidFill>
          <a:latin typeface="+mn-lt"/>
          <a:ea typeface="+mn-ea"/>
          <a:cs typeface="+mn-cs"/>
        </a:defRPr>
      </a:lvl8pPr>
      <a:lvl9pPr marL="3535802" algn="l" defTabSz="883950" rtl="0" eaLnBrk="1" latinLnBrk="0" hangingPunct="1">
        <a:defRPr sz="17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EF5387-F249-454F-878E-F91582F9D1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9" b="4152"/>
          <a:stretch/>
        </p:blipFill>
        <p:spPr>
          <a:xfrm>
            <a:off x="6993861" y="234168"/>
            <a:ext cx="5050994" cy="2757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485EF7-98B7-2649-BFDD-D3ACBB17BB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6" b="3421"/>
          <a:stretch/>
        </p:blipFill>
        <p:spPr>
          <a:xfrm>
            <a:off x="6993861" y="3575260"/>
            <a:ext cx="5101838" cy="27698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8FFBE60-72A6-BD46-AA14-3E567F2C2026}"/>
              </a:ext>
            </a:extLst>
          </p:cNvPr>
          <p:cNvSpPr/>
          <p:nvPr/>
        </p:nvSpPr>
        <p:spPr>
          <a:xfrm>
            <a:off x="7051696" y="1808355"/>
            <a:ext cx="98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B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Lineage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2A57D7-B8F1-9146-AA79-1D20B37996B3}"/>
              </a:ext>
            </a:extLst>
          </p:cNvPr>
          <p:cNvSpPr/>
          <p:nvPr/>
        </p:nvSpPr>
        <p:spPr>
          <a:xfrm>
            <a:off x="7110815" y="2512074"/>
            <a:ext cx="9909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9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Lineage 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7F6A59-3F7B-D047-83CF-9942B1B545C2}"/>
              </a:ext>
            </a:extLst>
          </p:cNvPr>
          <p:cNvSpPr/>
          <p:nvPr/>
        </p:nvSpPr>
        <p:spPr>
          <a:xfrm>
            <a:off x="7104907" y="5140500"/>
            <a:ext cx="98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B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Lineage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0E70EE-368D-F443-9176-E4CCC4F26915}"/>
              </a:ext>
            </a:extLst>
          </p:cNvPr>
          <p:cNvSpPr/>
          <p:nvPr/>
        </p:nvSpPr>
        <p:spPr>
          <a:xfrm>
            <a:off x="7164026" y="5844219"/>
            <a:ext cx="9909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9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Lineage 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17CFDF-2B24-3143-AB23-25F38E82EA5D}"/>
              </a:ext>
            </a:extLst>
          </p:cNvPr>
          <p:cNvSpPr/>
          <p:nvPr/>
        </p:nvSpPr>
        <p:spPr>
          <a:xfrm>
            <a:off x="6663925" y="3064033"/>
            <a:ext cx="4074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4EE892-F7F8-1940-B721-0E628B110E9D}"/>
              </a:ext>
            </a:extLst>
          </p:cNvPr>
          <p:cNvGrpSpPr/>
          <p:nvPr/>
        </p:nvGrpSpPr>
        <p:grpSpPr>
          <a:xfrm>
            <a:off x="7021157" y="161056"/>
            <a:ext cx="2281394" cy="1015663"/>
            <a:chOff x="9375577" y="796000"/>
            <a:chExt cx="2281394" cy="101566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D3FF4F-9EDD-9E4F-8519-D746986F03A4}"/>
                </a:ext>
              </a:extLst>
            </p:cNvPr>
            <p:cNvSpPr txBox="1"/>
            <p:nvPr/>
          </p:nvSpPr>
          <p:spPr>
            <a:xfrm>
              <a:off x="9375577" y="796000"/>
              <a:ext cx="2281394" cy="1015663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rgbClr val="D6D6D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    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OC43 Spike 192 genotype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    L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    M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    S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    Y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9E7E36B-F81D-9246-96B2-D9F870BB5AFE}"/>
                </a:ext>
              </a:extLst>
            </p:cNvPr>
            <p:cNvSpPr/>
            <p:nvPr/>
          </p:nvSpPr>
          <p:spPr>
            <a:xfrm>
              <a:off x="9478834" y="1022324"/>
              <a:ext cx="146304" cy="146304"/>
            </a:xfrm>
            <a:prstGeom prst="ellipse">
              <a:avLst/>
            </a:prstGeom>
            <a:solidFill>
              <a:srgbClr val="6DC2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8C96790-DF44-D24B-9CD5-5D1F0AE21A23}"/>
                </a:ext>
              </a:extLst>
            </p:cNvPr>
            <p:cNvSpPr/>
            <p:nvPr/>
          </p:nvSpPr>
          <p:spPr>
            <a:xfrm>
              <a:off x="9478834" y="1213705"/>
              <a:ext cx="146304" cy="146304"/>
            </a:xfrm>
            <a:prstGeom prst="ellipse">
              <a:avLst/>
            </a:prstGeom>
            <a:solidFill>
              <a:srgbClr val="F7C4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651CC2A-D900-A146-9E8D-7614788B63BC}"/>
                </a:ext>
              </a:extLst>
            </p:cNvPr>
            <p:cNvSpPr/>
            <p:nvPr/>
          </p:nvSpPr>
          <p:spPr>
            <a:xfrm>
              <a:off x="9478834" y="1405086"/>
              <a:ext cx="146304" cy="146304"/>
            </a:xfrm>
            <a:prstGeom prst="ellipse">
              <a:avLst/>
            </a:prstGeom>
            <a:solidFill>
              <a:srgbClr val="5BAC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8FA9659-2716-BF42-BAA1-88DDD2A8B5AF}"/>
                </a:ext>
              </a:extLst>
            </p:cNvPr>
            <p:cNvSpPr/>
            <p:nvPr/>
          </p:nvSpPr>
          <p:spPr>
            <a:xfrm>
              <a:off x="9478834" y="1596467"/>
              <a:ext cx="146304" cy="146304"/>
            </a:xfrm>
            <a:prstGeom prst="ellipse">
              <a:avLst/>
            </a:prstGeom>
            <a:solidFill>
              <a:srgbClr val="FF7F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081CF5-0861-0749-8E55-89C7145B32EE}"/>
              </a:ext>
            </a:extLst>
          </p:cNvPr>
          <p:cNvGrpSpPr/>
          <p:nvPr/>
        </p:nvGrpSpPr>
        <p:grpSpPr>
          <a:xfrm>
            <a:off x="6961094" y="3502660"/>
            <a:ext cx="2281394" cy="1200329"/>
            <a:chOff x="8879521" y="3999856"/>
            <a:chExt cx="2281394" cy="120032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E8A7EDA-0BB1-EB46-BBA4-F967ED918B16}"/>
                </a:ext>
              </a:extLst>
            </p:cNvPr>
            <p:cNvGrpSpPr/>
            <p:nvPr/>
          </p:nvGrpSpPr>
          <p:grpSpPr>
            <a:xfrm>
              <a:off x="8879521" y="3999856"/>
              <a:ext cx="2281394" cy="1200329"/>
              <a:chOff x="9375577" y="796000"/>
              <a:chExt cx="2281394" cy="1200329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73479C-0121-5446-B8BA-2B1FE8B20EE9}"/>
                  </a:ext>
                </a:extLst>
              </p:cNvPr>
              <p:cNvSpPr txBox="1"/>
              <p:nvPr/>
            </p:nvSpPr>
            <p:spPr>
              <a:xfrm>
                <a:off x="9375577" y="796000"/>
                <a:ext cx="2281394" cy="1200329"/>
              </a:xfrm>
              <a:prstGeom prst="rect">
                <a:avLst/>
              </a:prstGeom>
              <a:solidFill>
                <a:schemeClr val="bg1"/>
              </a:solidFill>
              <a:ln w="15875" cap="rnd">
                <a:solidFill>
                  <a:srgbClr val="D6D6D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OC43 Spike 262 genotype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R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L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P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A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E454745-0CD3-8043-8169-D2CEA0425AB2}"/>
                  </a:ext>
                </a:extLst>
              </p:cNvPr>
              <p:cNvSpPr/>
              <p:nvPr/>
            </p:nvSpPr>
            <p:spPr>
              <a:xfrm>
                <a:off x="9478834" y="1022324"/>
                <a:ext cx="146304" cy="146304"/>
              </a:xfrm>
              <a:prstGeom prst="ellipse">
                <a:avLst/>
              </a:prstGeom>
              <a:solidFill>
                <a:srgbClr val="6DC2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0AD404E-9986-8A40-8603-9ECA6687FCCA}"/>
                  </a:ext>
                </a:extLst>
              </p:cNvPr>
              <p:cNvSpPr/>
              <p:nvPr/>
            </p:nvSpPr>
            <p:spPr>
              <a:xfrm>
                <a:off x="9478834" y="1213705"/>
                <a:ext cx="146304" cy="146304"/>
              </a:xfrm>
              <a:prstGeom prst="ellipse">
                <a:avLst/>
              </a:prstGeom>
              <a:solidFill>
                <a:srgbClr val="F7C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DDFF2FD-0AC5-0041-B4F6-7B9898960B86}"/>
                  </a:ext>
                </a:extLst>
              </p:cNvPr>
              <p:cNvSpPr/>
              <p:nvPr/>
            </p:nvSpPr>
            <p:spPr>
              <a:xfrm>
                <a:off x="9478834" y="1405086"/>
                <a:ext cx="146304" cy="146304"/>
              </a:xfrm>
              <a:prstGeom prst="ellipse">
                <a:avLst/>
              </a:prstGeom>
              <a:solidFill>
                <a:srgbClr val="5BA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D98A7E2-DB0E-AA46-8461-AB8725D7B53E}"/>
                  </a:ext>
                </a:extLst>
              </p:cNvPr>
              <p:cNvSpPr/>
              <p:nvPr/>
            </p:nvSpPr>
            <p:spPr>
              <a:xfrm>
                <a:off x="9478834" y="1596467"/>
                <a:ext cx="146304" cy="146304"/>
              </a:xfrm>
              <a:prstGeom prst="ellipse">
                <a:avLst/>
              </a:prstGeom>
              <a:solidFill>
                <a:srgbClr val="FF7F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2653014-5AB1-744F-8F72-47974D014525}"/>
                </a:ext>
              </a:extLst>
            </p:cNvPr>
            <p:cNvSpPr/>
            <p:nvPr/>
          </p:nvSpPr>
          <p:spPr>
            <a:xfrm>
              <a:off x="8982778" y="4991704"/>
              <a:ext cx="146304" cy="146304"/>
            </a:xfrm>
            <a:prstGeom prst="ellipse">
              <a:avLst/>
            </a:prstGeom>
            <a:solidFill>
              <a:srgbClr val="A2D6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3B2A77A-F378-DA46-8DBA-4A9B94347BAA}"/>
              </a:ext>
            </a:extLst>
          </p:cNvPr>
          <p:cNvSpPr/>
          <p:nvPr/>
        </p:nvSpPr>
        <p:spPr>
          <a:xfrm>
            <a:off x="7233148" y="6321382"/>
            <a:ext cx="47339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1960       1967       1974       1981       1988       1995        2002       2009       2016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424F56-8F25-D443-8D01-E359415CDBA6}"/>
              </a:ext>
            </a:extLst>
          </p:cNvPr>
          <p:cNvSpPr/>
          <p:nvPr/>
        </p:nvSpPr>
        <p:spPr>
          <a:xfrm>
            <a:off x="7233148" y="2948281"/>
            <a:ext cx="47339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1960       1967       1974       1981       1988       1995        2002       2009       2016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79A965B-89FA-F044-A3AA-A3D5161AC0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40" t="3149" r="9315" b="2708"/>
          <a:stretch/>
        </p:blipFill>
        <p:spPr>
          <a:xfrm>
            <a:off x="272956" y="382556"/>
            <a:ext cx="6370560" cy="584225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28B0D8F-17D0-1941-A1E4-09FA37F5215E}"/>
              </a:ext>
            </a:extLst>
          </p:cNvPr>
          <p:cNvSpPr/>
          <p:nvPr/>
        </p:nvSpPr>
        <p:spPr>
          <a:xfrm>
            <a:off x="84139" y="18223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9AA14E-0BB6-7E4C-9B25-628057BD119B}"/>
              </a:ext>
            </a:extLst>
          </p:cNvPr>
          <p:cNvSpPr/>
          <p:nvPr/>
        </p:nvSpPr>
        <p:spPr>
          <a:xfrm>
            <a:off x="6673795" y="4575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7107E1-7C56-8D46-BE77-17C1C260E2F7}"/>
              </a:ext>
            </a:extLst>
          </p:cNvPr>
          <p:cNvSpPr/>
          <p:nvPr/>
        </p:nvSpPr>
        <p:spPr>
          <a:xfrm rot="16200000">
            <a:off x="-1264904" y="2572474"/>
            <a:ext cx="2752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Amino acid substitutions per site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6BE6B7-9407-A34E-999E-66723CA8A74A}"/>
              </a:ext>
            </a:extLst>
          </p:cNvPr>
          <p:cNvSpPr txBox="1"/>
          <p:nvPr/>
        </p:nvSpPr>
        <p:spPr>
          <a:xfrm>
            <a:off x="5655020" y="556160"/>
            <a:ext cx="1030603" cy="646331"/>
          </a:xfrm>
          <a:prstGeom prst="rect">
            <a:avLst/>
          </a:prstGeom>
          <a:solidFill>
            <a:schemeClr val="bg1"/>
          </a:solidFill>
          <a:ln w="15875" cap="rnd">
            <a:solidFill>
              <a:srgbClr val="D6D6D6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OC43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lineage A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lineage B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23E61AA-99FC-3040-A9F4-0FF33374D30A}"/>
              </a:ext>
            </a:extLst>
          </p:cNvPr>
          <p:cNvSpPr/>
          <p:nvPr/>
        </p:nvSpPr>
        <p:spPr>
          <a:xfrm>
            <a:off x="5733615" y="794597"/>
            <a:ext cx="146304" cy="146304"/>
          </a:xfrm>
          <a:prstGeom prst="ellipse">
            <a:avLst/>
          </a:prstGeom>
          <a:solidFill>
            <a:srgbClr val="CB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A831FDD-5EF6-0A4A-A59D-4BB38979463B}"/>
              </a:ext>
            </a:extLst>
          </p:cNvPr>
          <p:cNvSpPr/>
          <p:nvPr/>
        </p:nvSpPr>
        <p:spPr>
          <a:xfrm>
            <a:off x="5733615" y="985978"/>
            <a:ext cx="146304" cy="146304"/>
          </a:xfrm>
          <a:prstGeom prst="ellipse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A7CD29-A61D-2E44-BAF7-5522F659EEC9}"/>
              </a:ext>
            </a:extLst>
          </p:cNvPr>
          <p:cNvSpPr txBox="1"/>
          <p:nvPr/>
        </p:nvSpPr>
        <p:spPr>
          <a:xfrm>
            <a:off x="5927082" y="3561169"/>
            <a:ext cx="758541" cy="276999"/>
          </a:xfrm>
          <a:prstGeom prst="rect">
            <a:avLst/>
          </a:prstGeom>
          <a:solidFill>
            <a:schemeClr val="bg1"/>
          </a:solidFill>
          <a:ln w="15875" cap="rnd">
            <a:solidFill>
              <a:srgbClr val="D6D6D6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229E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00563B3-641B-654B-8DB2-1EFF3DAC15DE}"/>
              </a:ext>
            </a:extLst>
          </p:cNvPr>
          <p:cNvSpPr/>
          <p:nvPr/>
        </p:nvSpPr>
        <p:spPr>
          <a:xfrm>
            <a:off x="6005677" y="3627330"/>
            <a:ext cx="146304" cy="146304"/>
          </a:xfrm>
          <a:prstGeom prst="ellipse">
            <a:avLst/>
          </a:prstGeom>
          <a:solidFill>
            <a:srgbClr val="2E8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8DB164B-CCCA-C648-90DF-B0BA857DD89B}"/>
              </a:ext>
            </a:extLst>
          </p:cNvPr>
          <p:cNvSpPr/>
          <p:nvPr/>
        </p:nvSpPr>
        <p:spPr>
          <a:xfrm>
            <a:off x="2350401" y="6172186"/>
            <a:ext cx="22156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Spike amino acid position</a:t>
            </a:r>
          </a:p>
        </p:txBody>
      </p:sp>
    </p:spTree>
    <p:extLst>
      <p:ext uri="{BB962C8B-B14F-4D97-AF65-F5344CB8AC3E}">
        <p14:creationId xmlns:p14="http://schemas.microsoft.com/office/powerpoint/2010/main" val="322337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76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1</cp:revision>
  <dcterms:created xsi:type="dcterms:W3CDTF">2020-10-01T02:51:32Z</dcterms:created>
  <dcterms:modified xsi:type="dcterms:W3CDTF">2020-10-01T02:59:28Z</dcterms:modified>
</cp:coreProperties>
</file>