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>
        <p:scale>
          <a:sx n="91" d="100"/>
          <a:sy n="91" d="100"/>
        </p:scale>
        <p:origin x="84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C5CE-77A5-F648-895D-B56A6D348C6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8D504-3F0D-6345-86CE-3EDB3BC02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89"/>
          <a:stretch/>
        </p:blipFill>
        <p:spPr>
          <a:xfrm>
            <a:off x="218935" y="275581"/>
            <a:ext cx="5685572" cy="3617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1C168-48EC-6543-948F-EBC5111E9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89" b="49691"/>
          <a:stretch/>
        </p:blipFill>
        <p:spPr>
          <a:xfrm>
            <a:off x="6302655" y="255301"/>
            <a:ext cx="5692398" cy="18196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0AB522-A694-4C45-84AE-3B09F7811FA9}"/>
              </a:ext>
            </a:extLst>
          </p:cNvPr>
          <p:cNvSpPr/>
          <p:nvPr/>
        </p:nvSpPr>
        <p:spPr>
          <a:xfrm>
            <a:off x="26878" y="633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F7ABB-C281-384D-9F38-B4C0C893DE3F}"/>
              </a:ext>
            </a:extLst>
          </p:cNvPr>
          <p:cNvSpPr/>
          <p:nvPr/>
        </p:nvSpPr>
        <p:spPr>
          <a:xfrm>
            <a:off x="6031124" y="633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A54C6-478B-7E4D-93EA-E32C650B2129}"/>
              </a:ext>
            </a:extLst>
          </p:cNvPr>
          <p:cNvGrpSpPr/>
          <p:nvPr/>
        </p:nvGrpSpPr>
        <p:grpSpPr>
          <a:xfrm>
            <a:off x="4519612" y="2561282"/>
            <a:ext cx="3437419" cy="1046440"/>
            <a:chOff x="3743310" y="5318825"/>
            <a:chExt cx="3437419" cy="1046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59F4-9992-C34C-9424-03DF2D245CBA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4E120F-7475-B246-99EA-247032F14FC8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5F46E1-781B-1944-9598-DE318C2BCAD9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E40691-5045-4446-A6B6-CD674F469FBE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E6499D-F902-C642-B84A-9153B6046106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1CDAB2-0A42-EB44-A09E-349628E0EF1B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A64EE0-85EC-0345-844D-FE9A32887DCE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292CA2A-2651-6F48-9C74-639F1B2BB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18" r="53613"/>
          <a:stretch/>
        </p:blipFill>
        <p:spPr>
          <a:xfrm>
            <a:off x="8964499" y="2041343"/>
            <a:ext cx="3143093" cy="18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3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2020-10-01T02:38:59Z</dcterms:created>
  <dcterms:modified xsi:type="dcterms:W3CDTF">2020-10-01T02:47:15Z</dcterms:modified>
</cp:coreProperties>
</file>