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5486400"/>
  <p:notesSz cx="6858000" cy="9144000"/>
  <p:defaultTextStyle>
    <a:defPPr>
      <a:defRPr lang="en-US"/>
    </a:defPPr>
    <a:lvl1pPr marL="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62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12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685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246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808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37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931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49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>
        <p:scale>
          <a:sx n="100" d="100"/>
          <a:sy n="100" d="100"/>
        </p:scale>
        <p:origin x="11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8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7CA6-6866-A54C-A21A-01BAAA0B2DE6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F9773-21EC-ED4B-90C7-AD66038B7E74}"/>
              </a:ext>
            </a:extLst>
          </p:cNvPr>
          <p:cNvSpPr/>
          <p:nvPr/>
        </p:nvSpPr>
        <p:spPr>
          <a:xfrm>
            <a:off x="1482565" y="5046898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D005B-DFDA-AF44-BCB7-9D468F9EF27F}"/>
              </a:ext>
            </a:extLst>
          </p:cNvPr>
          <p:cNvSpPr/>
          <p:nvPr/>
        </p:nvSpPr>
        <p:spPr>
          <a:xfrm>
            <a:off x="3946678" y="5046898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F2D06-1355-994F-922E-AC9B81D0CE4B}"/>
              </a:ext>
            </a:extLst>
          </p:cNvPr>
          <p:cNvSpPr/>
          <p:nvPr/>
        </p:nvSpPr>
        <p:spPr>
          <a:xfrm>
            <a:off x="6263801" y="5046898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B12C1-0CCE-504A-9754-333F7CCDDC9D}"/>
              </a:ext>
            </a:extLst>
          </p:cNvPr>
          <p:cNvSpPr/>
          <p:nvPr/>
        </p:nvSpPr>
        <p:spPr>
          <a:xfrm>
            <a:off x="8453926" y="5046898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13B7-81F1-8D4D-A64B-540C148310DA}"/>
              </a:ext>
            </a:extLst>
          </p:cNvPr>
          <p:cNvSpPr/>
          <p:nvPr/>
        </p:nvSpPr>
        <p:spPr>
          <a:xfrm rot="16200000">
            <a:off x="-1697865" y="2591074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C8CEC-BD56-FE47-87D5-FD9BBD4FD3D2}"/>
              </a:ext>
            </a:extLst>
          </p:cNvPr>
          <p:cNvGrpSpPr/>
          <p:nvPr/>
        </p:nvGrpSpPr>
        <p:grpSpPr>
          <a:xfrm>
            <a:off x="460902" y="152401"/>
            <a:ext cx="9450029" cy="4894499"/>
            <a:chOff x="1045100" y="769318"/>
            <a:chExt cx="9450029" cy="4894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CEE192-4B75-AA43-A776-CD0F3AB7D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68" t="8180" r="8321" b="11013"/>
            <a:stretch/>
          </p:blipFill>
          <p:spPr>
            <a:xfrm>
              <a:off x="1430977" y="769318"/>
              <a:ext cx="9064152" cy="489449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3FA041-D644-6643-9B45-5746700AF035}"/>
                </a:ext>
              </a:extLst>
            </p:cNvPr>
            <p:cNvSpPr/>
            <p:nvPr/>
          </p:nvSpPr>
          <p:spPr>
            <a:xfrm>
              <a:off x="1059005" y="1371753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A948B-D29B-4245-AE79-AC9ECAD0A4D9}"/>
                </a:ext>
              </a:extLst>
            </p:cNvPr>
            <p:cNvSpPr/>
            <p:nvPr/>
          </p:nvSpPr>
          <p:spPr>
            <a:xfrm>
              <a:off x="1059005" y="2136828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C91A4-BEAA-2C48-998E-F2084F6496BB}"/>
                </a:ext>
              </a:extLst>
            </p:cNvPr>
            <p:cNvSpPr/>
            <p:nvPr/>
          </p:nvSpPr>
          <p:spPr>
            <a:xfrm>
              <a:off x="1045100" y="2901903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7BE554-B54F-204B-9AEE-B0E7D1907F31}"/>
                </a:ext>
              </a:extLst>
            </p:cNvPr>
            <p:cNvSpPr/>
            <p:nvPr/>
          </p:nvSpPr>
          <p:spPr>
            <a:xfrm>
              <a:off x="1059005" y="3666978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A6B404-7ED8-944E-8E28-98B6997CEE31}"/>
                </a:ext>
              </a:extLst>
            </p:cNvPr>
            <p:cNvSpPr/>
            <p:nvPr/>
          </p:nvSpPr>
          <p:spPr>
            <a:xfrm>
              <a:off x="1059005" y="4432053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A82447-8225-DF44-9EAA-FDDC13E22C4E}"/>
                </a:ext>
              </a:extLst>
            </p:cNvPr>
            <p:cNvSpPr/>
            <p:nvPr/>
          </p:nvSpPr>
          <p:spPr>
            <a:xfrm>
              <a:off x="1059005" y="5198843"/>
              <a:ext cx="3978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2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F5E68-3799-B24E-BE78-A21671954700}"/>
              </a:ext>
            </a:extLst>
          </p:cNvPr>
          <p:cNvGrpSpPr/>
          <p:nvPr/>
        </p:nvGrpSpPr>
        <p:grpSpPr>
          <a:xfrm>
            <a:off x="7971297" y="438059"/>
            <a:ext cx="1697901" cy="1169551"/>
            <a:chOff x="7151289" y="940652"/>
            <a:chExt cx="1697901" cy="11695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56DE1-4A6C-F546-8BD2-20C828E2F4A8}"/>
                </a:ext>
              </a:extLst>
            </p:cNvPr>
            <p:cNvSpPr txBox="1"/>
            <p:nvPr/>
          </p:nvSpPr>
          <p:spPr>
            <a:xfrm>
              <a:off x="7151289" y="940652"/>
              <a:ext cx="1697901" cy="116955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F63709-12A8-E146-83C3-C7A5FDF63614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224B33-0F5A-CC49-A30B-5C3E604CAA29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6D5426-4C14-E840-8F34-1829515217A3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0E81D2-051A-0143-BBA6-93B43E338D36}"/>
                </a:ext>
              </a:extLst>
            </p:cNvPr>
            <p:cNvSpPr/>
            <p:nvPr/>
          </p:nvSpPr>
          <p:spPr>
            <a:xfrm>
              <a:off x="7270823" y="16603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49A957-1AD5-434C-AC00-A4065C5F1C9D}"/>
                </a:ext>
              </a:extLst>
            </p:cNvPr>
            <p:cNvSpPr/>
            <p:nvPr/>
          </p:nvSpPr>
          <p:spPr>
            <a:xfrm>
              <a:off x="7270823" y="1870129"/>
              <a:ext cx="146304" cy="146304"/>
            </a:xfrm>
            <a:prstGeom prst="ellipse">
              <a:avLst/>
            </a:prstGeom>
            <a:solidFill>
              <a:srgbClr val="7C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3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2020-10-01T17:28:25Z</dcterms:created>
  <dcterms:modified xsi:type="dcterms:W3CDTF">2020-10-01T17:34:05Z</dcterms:modified>
</cp:coreProperties>
</file>