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030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6C1"/>
    <a:srgbClr val="87C735"/>
    <a:srgbClr val="009888"/>
    <a:srgbClr val="B491CA"/>
    <a:srgbClr val="7C5295"/>
    <a:srgbClr val="846198"/>
    <a:srgbClr val="CB4335"/>
    <a:srgbClr val="FF9A00"/>
    <a:srgbClr val="A2D674"/>
    <a:srgbClr val="FF7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>
        <p:scale>
          <a:sx n="62" d="100"/>
          <a:sy n="62" d="100"/>
        </p:scale>
        <p:origin x="18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1122363"/>
            <a:ext cx="97726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75" y="3602038"/>
            <a:ext cx="97726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4737" y="365125"/>
            <a:ext cx="280963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826" y="365125"/>
            <a:ext cx="82660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39" y="1709739"/>
            <a:ext cx="112385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39" y="4589464"/>
            <a:ext cx="112385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826" y="1825625"/>
            <a:ext cx="553783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539" y="1825625"/>
            <a:ext cx="553783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3" y="365126"/>
            <a:ext cx="112385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524" y="1681163"/>
            <a:ext cx="5512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524" y="2505075"/>
            <a:ext cx="551238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6539" y="1681163"/>
            <a:ext cx="55395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6539" y="2505075"/>
            <a:ext cx="55395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4" y="457200"/>
            <a:ext cx="42025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532" y="987426"/>
            <a:ext cx="65965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524" y="2057400"/>
            <a:ext cx="42025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4" y="457200"/>
            <a:ext cx="42025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9532" y="987426"/>
            <a:ext cx="659653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524" y="2057400"/>
            <a:ext cx="42025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826" y="365126"/>
            <a:ext cx="11238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826" y="1825625"/>
            <a:ext cx="11238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826" y="6356351"/>
            <a:ext cx="293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3E00-272A-CB49-9436-792A2B80BC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6254" y="6356351"/>
            <a:ext cx="4397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2579" y="6356351"/>
            <a:ext cx="293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A60A-9CF8-9E43-BD62-1B7BCFCE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C20009-998C-FA4E-995B-DD26BBD1E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" b="4152"/>
          <a:stretch/>
        </p:blipFill>
        <p:spPr>
          <a:xfrm>
            <a:off x="7718380" y="352425"/>
            <a:ext cx="5050994" cy="2757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BE252-7A44-7B4E-8F89-E5F4AD39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" b="3421"/>
          <a:stretch/>
        </p:blipFill>
        <p:spPr>
          <a:xfrm>
            <a:off x="7718380" y="3816350"/>
            <a:ext cx="5101838" cy="276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E5D064-FBAC-4C49-AB53-C0390A3D3CE6}"/>
              </a:ext>
            </a:extLst>
          </p:cNvPr>
          <p:cNvSpPr/>
          <p:nvPr/>
        </p:nvSpPr>
        <p:spPr>
          <a:xfrm>
            <a:off x="7776215" y="1926612"/>
            <a:ext cx="981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67BDA-F05C-AD44-B1F9-9AC6E03971D0}"/>
              </a:ext>
            </a:extLst>
          </p:cNvPr>
          <p:cNvSpPr/>
          <p:nvPr/>
        </p:nvSpPr>
        <p:spPr>
          <a:xfrm>
            <a:off x="7835333" y="2630331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99BA1D-D3AE-4C43-B3FF-76959EC1CF71}"/>
              </a:ext>
            </a:extLst>
          </p:cNvPr>
          <p:cNvSpPr/>
          <p:nvPr/>
        </p:nvSpPr>
        <p:spPr>
          <a:xfrm>
            <a:off x="7829426" y="5381589"/>
            <a:ext cx="981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4FD8D-CB3E-8543-AAC3-9D4958CFF460}"/>
              </a:ext>
            </a:extLst>
          </p:cNvPr>
          <p:cNvSpPr/>
          <p:nvPr/>
        </p:nvSpPr>
        <p:spPr>
          <a:xfrm>
            <a:off x="7888544" y="6085308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903C-F3F9-A54D-A529-04A0FB2DBDDE}"/>
              </a:ext>
            </a:extLst>
          </p:cNvPr>
          <p:cNvSpPr/>
          <p:nvPr/>
        </p:nvSpPr>
        <p:spPr>
          <a:xfrm>
            <a:off x="138731" y="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2A707-0DA6-144D-A497-B3EF5F0CDEC3}"/>
              </a:ext>
            </a:extLst>
          </p:cNvPr>
          <p:cNvSpPr/>
          <p:nvPr/>
        </p:nvSpPr>
        <p:spPr>
          <a:xfrm>
            <a:off x="7368732" y="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0FBE0-F6A7-124F-A482-538654A0A44F}"/>
              </a:ext>
            </a:extLst>
          </p:cNvPr>
          <p:cNvSpPr/>
          <p:nvPr/>
        </p:nvSpPr>
        <p:spPr>
          <a:xfrm>
            <a:off x="7470332" y="333241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76D370-391C-2A49-B6F4-B465AF18C320}"/>
              </a:ext>
            </a:extLst>
          </p:cNvPr>
          <p:cNvGrpSpPr/>
          <p:nvPr/>
        </p:nvGrpSpPr>
        <p:grpSpPr>
          <a:xfrm>
            <a:off x="198156" y="106017"/>
            <a:ext cx="7063972" cy="6685724"/>
            <a:chOff x="25879" y="212033"/>
            <a:chExt cx="7063972" cy="668572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1BF00F7-C2C1-A646-B5B9-0EEDD6B88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44" t="2512"/>
            <a:stretch/>
          </p:blipFill>
          <p:spPr>
            <a:xfrm>
              <a:off x="397564" y="212033"/>
              <a:ext cx="6566891" cy="668572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92E23D-1E44-7445-9291-0D6E9669F9CA}"/>
                </a:ext>
              </a:extLst>
            </p:cNvPr>
            <p:cNvGrpSpPr/>
            <p:nvPr/>
          </p:nvGrpSpPr>
          <p:grpSpPr>
            <a:xfrm>
              <a:off x="6059248" y="318265"/>
              <a:ext cx="1030603" cy="646331"/>
              <a:chOff x="5435100" y="566099"/>
              <a:chExt cx="1030603" cy="64633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8E1381-2884-F644-9874-725805411EC1}"/>
                  </a:ext>
                </a:extLst>
              </p:cNvPr>
              <p:cNvSpPr txBox="1"/>
              <p:nvPr/>
            </p:nvSpPr>
            <p:spPr>
              <a:xfrm>
                <a:off x="5435100" y="566099"/>
                <a:ext cx="1030603" cy="646331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B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CF25D4C-FD7E-8844-9F12-62E3A316EDBA}"/>
                  </a:ext>
                </a:extLst>
              </p:cNvPr>
              <p:cNvSpPr/>
              <p:nvPr/>
            </p:nvSpPr>
            <p:spPr>
              <a:xfrm>
                <a:off x="5513696" y="804537"/>
                <a:ext cx="146304" cy="146304"/>
              </a:xfrm>
              <a:prstGeom prst="ellipse">
                <a:avLst/>
              </a:prstGeom>
              <a:solidFill>
                <a:srgbClr val="CB4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F395EEC-9B5F-FB47-85A4-715D2F744103}"/>
                  </a:ext>
                </a:extLst>
              </p:cNvPr>
              <p:cNvSpPr/>
              <p:nvPr/>
            </p:nvSpPr>
            <p:spPr>
              <a:xfrm>
                <a:off x="5513696" y="995918"/>
                <a:ext cx="146304" cy="146304"/>
              </a:xfrm>
              <a:prstGeom prst="ellipse">
                <a:avLst/>
              </a:prstGeom>
              <a:solidFill>
                <a:srgbClr val="FF9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C5F1E0-1223-A841-BE67-3D6B9040EDC1}"/>
                </a:ext>
              </a:extLst>
            </p:cNvPr>
            <p:cNvGrpSpPr/>
            <p:nvPr/>
          </p:nvGrpSpPr>
          <p:grpSpPr>
            <a:xfrm>
              <a:off x="6059247" y="3556145"/>
              <a:ext cx="1030603" cy="646331"/>
              <a:chOff x="5435100" y="566099"/>
              <a:chExt cx="1030603" cy="6463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FDA676-6211-CB4A-8169-800489826B7E}"/>
                  </a:ext>
                </a:extLst>
              </p:cNvPr>
              <p:cNvSpPr txBox="1"/>
              <p:nvPr/>
            </p:nvSpPr>
            <p:spPr>
              <a:xfrm>
                <a:off x="5435100" y="566099"/>
                <a:ext cx="1030603" cy="646331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HKU1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5209162-1AAD-324D-A434-90A61FE9E266}"/>
                  </a:ext>
                </a:extLst>
              </p:cNvPr>
              <p:cNvSpPr/>
              <p:nvPr/>
            </p:nvSpPr>
            <p:spPr>
              <a:xfrm>
                <a:off x="5513696" y="831041"/>
                <a:ext cx="146304" cy="146304"/>
              </a:xfrm>
              <a:prstGeom prst="ellipse">
                <a:avLst/>
              </a:prstGeom>
              <a:solidFill>
                <a:srgbClr val="7C5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EC993F-F20E-9249-8E1F-C60BFAAC7357}"/>
                  </a:ext>
                </a:extLst>
              </p:cNvPr>
              <p:cNvSpPr/>
              <p:nvPr/>
            </p:nvSpPr>
            <p:spPr>
              <a:xfrm>
                <a:off x="5513696" y="1022422"/>
                <a:ext cx="146304" cy="146304"/>
              </a:xfrm>
              <a:prstGeom prst="ellipse">
                <a:avLst/>
              </a:prstGeom>
              <a:solidFill>
                <a:srgbClr val="B491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8064FC-BA0F-8C4A-8D18-606A1A637A68}"/>
                </a:ext>
              </a:extLst>
            </p:cNvPr>
            <p:cNvGrpSpPr/>
            <p:nvPr/>
          </p:nvGrpSpPr>
          <p:grpSpPr>
            <a:xfrm>
              <a:off x="6059246" y="1970251"/>
              <a:ext cx="758541" cy="276999"/>
              <a:chOff x="5435100" y="566099"/>
              <a:chExt cx="758541" cy="2769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DC01C0-E2F6-234A-9C7D-B1A3FA170357}"/>
                  </a:ext>
                </a:extLst>
              </p:cNvPr>
              <p:cNvSpPr txBox="1"/>
              <p:nvPr/>
            </p:nvSpPr>
            <p:spPr>
              <a:xfrm>
                <a:off x="5435100" y="566099"/>
                <a:ext cx="758541" cy="27699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229E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9C62B6-FEA5-104C-AA58-50BAFA341172}"/>
                  </a:ext>
                </a:extLst>
              </p:cNvPr>
              <p:cNvSpPr/>
              <p:nvPr/>
            </p:nvSpPr>
            <p:spPr>
              <a:xfrm>
                <a:off x="5513696" y="632261"/>
                <a:ext cx="146304" cy="146304"/>
              </a:xfrm>
              <a:prstGeom prst="ellipse">
                <a:avLst/>
              </a:prstGeom>
              <a:solidFill>
                <a:srgbClr val="2E8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C22B33-2749-3447-ABC3-C9CFA68D58FE}"/>
                </a:ext>
              </a:extLst>
            </p:cNvPr>
            <p:cNvGrpSpPr/>
            <p:nvPr/>
          </p:nvGrpSpPr>
          <p:grpSpPr>
            <a:xfrm>
              <a:off x="6059246" y="5186735"/>
              <a:ext cx="1030603" cy="646331"/>
              <a:chOff x="5435100" y="566099"/>
              <a:chExt cx="1030603" cy="6463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B865BF-DC7D-C34B-82AF-29FD99B00231}"/>
                  </a:ext>
                </a:extLst>
              </p:cNvPr>
              <p:cNvSpPr txBox="1"/>
              <p:nvPr/>
            </p:nvSpPr>
            <p:spPr>
              <a:xfrm>
                <a:off x="5435100" y="566099"/>
                <a:ext cx="1030603" cy="646331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NL63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lineage B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2236492-BC16-2D4B-BCDC-1C8458A428F7}"/>
                  </a:ext>
                </a:extLst>
              </p:cNvPr>
              <p:cNvSpPr/>
              <p:nvPr/>
            </p:nvSpPr>
            <p:spPr>
              <a:xfrm>
                <a:off x="5513696" y="817791"/>
                <a:ext cx="146304" cy="146304"/>
              </a:xfrm>
              <a:prstGeom prst="ellipse">
                <a:avLst/>
              </a:prstGeom>
              <a:solidFill>
                <a:srgbClr val="009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6DF4B9-FEA2-9A4D-BA7E-7588C7F3FB0A}"/>
                  </a:ext>
                </a:extLst>
              </p:cNvPr>
              <p:cNvSpPr/>
              <p:nvPr/>
            </p:nvSpPr>
            <p:spPr>
              <a:xfrm>
                <a:off x="5513696" y="1009172"/>
                <a:ext cx="146304" cy="146304"/>
              </a:xfrm>
              <a:prstGeom prst="ellipse">
                <a:avLst/>
              </a:prstGeom>
              <a:solidFill>
                <a:srgbClr val="87C7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FB433D-BC81-E741-91D3-4DCB645F6D51}"/>
                </a:ext>
              </a:extLst>
            </p:cNvPr>
            <p:cNvSpPr/>
            <p:nvPr/>
          </p:nvSpPr>
          <p:spPr>
            <a:xfrm rot="16200000">
              <a:off x="-1196571" y="3149062"/>
              <a:ext cx="2752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Amino acid substitutions per site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7F3FE-137D-BB4B-8A37-69F1DABF5D0B}"/>
              </a:ext>
            </a:extLst>
          </p:cNvPr>
          <p:cNvSpPr/>
          <p:nvPr/>
        </p:nvSpPr>
        <p:spPr>
          <a:xfrm>
            <a:off x="2442806" y="6550223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632B36-9115-9442-93BE-D439F041EAD1}"/>
              </a:ext>
            </a:extLst>
          </p:cNvPr>
          <p:cNvSpPr/>
          <p:nvPr/>
        </p:nvSpPr>
        <p:spPr>
          <a:xfrm>
            <a:off x="1934806" y="174496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699A62-A1E9-6A49-9DF2-57509A7F2A84}"/>
              </a:ext>
            </a:extLst>
          </p:cNvPr>
          <p:cNvSpPr/>
          <p:nvPr/>
        </p:nvSpPr>
        <p:spPr>
          <a:xfrm>
            <a:off x="1668106" y="720596"/>
            <a:ext cx="774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B7635B-9BF4-3549-BD1B-EDD4C306B57A}"/>
              </a:ext>
            </a:extLst>
          </p:cNvPr>
          <p:cNvGrpSpPr/>
          <p:nvPr/>
        </p:nvGrpSpPr>
        <p:grpSpPr>
          <a:xfrm>
            <a:off x="7718380" y="279313"/>
            <a:ext cx="2281394" cy="1015663"/>
            <a:chOff x="9375577" y="796000"/>
            <a:chExt cx="2281394" cy="101566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A0E533-2A2C-C940-8F9D-62410FD6CD8E}"/>
                </a:ext>
              </a:extLst>
            </p:cNvPr>
            <p:cNvSpPr txBox="1"/>
            <p:nvPr/>
          </p:nvSpPr>
          <p:spPr>
            <a:xfrm>
              <a:off x="9375577" y="796000"/>
              <a:ext cx="2281394" cy="101566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OC43 Spike 192 genotype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M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Y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B0C2D9-3D9E-CA45-B68A-A254E4BC0D55}"/>
                </a:ext>
              </a:extLst>
            </p:cNvPr>
            <p:cNvSpPr/>
            <p:nvPr/>
          </p:nvSpPr>
          <p:spPr>
            <a:xfrm>
              <a:off x="9478834" y="1022324"/>
              <a:ext cx="146304" cy="146304"/>
            </a:xfrm>
            <a:prstGeom prst="ellipse">
              <a:avLst/>
            </a:prstGeom>
            <a:solidFill>
              <a:srgbClr val="6D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AFB23E-733B-F842-9EFE-1BF5DE4D55D6}"/>
                </a:ext>
              </a:extLst>
            </p:cNvPr>
            <p:cNvSpPr/>
            <p:nvPr/>
          </p:nvSpPr>
          <p:spPr>
            <a:xfrm>
              <a:off x="9478834" y="1213705"/>
              <a:ext cx="146304" cy="146304"/>
            </a:xfrm>
            <a:prstGeom prst="ellipse">
              <a:avLst/>
            </a:prstGeom>
            <a:solidFill>
              <a:srgbClr val="F7C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5DAE1F-7F07-514A-B09C-685228EFB6C3}"/>
                </a:ext>
              </a:extLst>
            </p:cNvPr>
            <p:cNvSpPr/>
            <p:nvPr/>
          </p:nvSpPr>
          <p:spPr>
            <a:xfrm>
              <a:off x="9478834" y="1405086"/>
              <a:ext cx="146304" cy="146304"/>
            </a:xfrm>
            <a:prstGeom prst="ellipse">
              <a:avLst/>
            </a:prstGeom>
            <a:solidFill>
              <a:srgbClr val="5BA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A4A23E-A9B3-BF4F-83BF-5761821B2C3F}"/>
                </a:ext>
              </a:extLst>
            </p:cNvPr>
            <p:cNvSpPr/>
            <p:nvPr/>
          </p:nvSpPr>
          <p:spPr>
            <a:xfrm>
              <a:off x="9478834" y="1596467"/>
              <a:ext cx="146304" cy="146304"/>
            </a:xfrm>
            <a:prstGeom prst="ellipse">
              <a:avLst/>
            </a:prstGeom>
            <a:solidFill>
              <a:srgbClr val="FF7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5514AF-401A-2141-BD5F-369036FAD9DD}"/>
              </a:ext>
            </a:extLst>
          </p:cNvPr>
          <p:cNvGrpSpPr/>
          <p:nvPr/>
        </p:nvGrpSpPr>
        <p:grpSpPr>
          <a:xfrm>
            <a:off x="7685613" y="3743749"/>
            <a:ext cx="2281394" cy="1200329"/>
            <a:chOff x="8879521" y="3999856"/>
            <a:chExt cx="2281394" cy="12003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7C36839-B9DB-3B40-B1B5-7247EF17069D}"/>
                </a:ext>
              </a:extLst>
            </p:cNvPr>
            <p:cNvGrpSpPr/>
            <p:nvPr/>
          </p:nvGrpSpPr>
          <p:grpSpPr>
            <a:xfrm>
              <a:off x="8879521" y="3999856"/>
              <a:ext cx="2281394" cy="1200329"/>
              <a:chOff x="9375577" y="796000"/>
              <a:chExt cx="2281394" cy="120032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8FC909-69A0-BF48-B3A6-C71B6E480E03}"/>
                  </a:ext>
                </a:extLst>
              </p:cNvPr>
              <p:cNvSpPr txBox="1"/>
              <p:nvPr/>
            </p:nvSpPr>
            <p:spPr>
              <a:xfrm>
                <a:off x="9375577" y="796000"/>
                <a:ext cx="2281394" cy="120032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 Spike 262 genotype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355112E-10EE-4E45-B109-8D61549174F0}"/>
                  </a:ext>
                </a:extLst>
              </p:cNvPr>
              <p:cNvSpPr/>
              <p:nvPr/>
            </p:nvSpPr>
            <p:spPr>
              <a:xfrm>
                <a:off x="9478834" y="1022324"/>
                <a:ext cx="146304" cy="146304"/>
              </a:xfrm>
              <a:prstGeom prst="ellipse">
                <a:avLst/>
              </a:prstGeom>
              <a:solidFill>
                <a:srgbClr val="6D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6BA9A1-F981-7B4E-9212-4D27143DBD36}"/>
                  </a:ext>
                </a:extLst>
              </p:cNvPr>
              <p:cNvSpPr/>
              <p:nvPr/>
            </p:nvSpPr>
            <p:spPr>
              <a:xfrm>
                <a:off x="9478834" y="1213705"/>
                <a:ext cx="146304" cy="146304"/>
              </a:xfrm>
              <a:prstGeom prst="ellipse">
                <a:avLst/>
              </a:prstGeom>
              <a:solidFill>
                <a:srgbClr val="F7C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F94BDE4-E104-624C-A708-6AD86AC8BAE0}"/>
                  </a:ext>
                </a:extLst>
              </p:cNvPr>
              <p:cNvSpPr/>
              <p:nvPr/>
            </p:nvSpPr>
            <p:spPr>
              <a:xfrm>
                <a:off x="9478834" y="1405086"/>
                <a:ext cx="146304" cy="146304"/>
              </a:xfrm>
              <a:prstGeom prst="ellipse">
                <a:avLst/>
              </a:prstGeom>
              <a:solidFill>
                <a:srgbClr val="5BA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5124D12-9F20-954F-8052-14C62A749924}"/>
                  </a:ext>
                </a:extLst>
              </p:cNvPr>
              <p:cNvSpPr/>
              <p:nvPr/>
            </p:nvSpPr>
            <p:spPr>
              <a:xfrm>
                <a:off x="9478834" y="1596467"/>
                <a:ext cx="146304" cy="146304"/>
              </a:xfrm>
              <a:prstGeom prst="ellipse">
                <a:avLst/>
              </a:prstGeom>
              <a:solidFill>
                <a:srgbClr val="FF7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6518D9-8D4B-6A40-99A5-604302F4FF2C}"/>
                </a:ext>
              </a:extLst>
            </p:cNvPr>
            <p:cNvSpPr/>
            <p:nvPr/>
          </p:nvSpPr>
          <p:spPr>
            <a:xfrm>
              <a:off x="8982778" y="4991704"/>
              <a:ext cx="146304" cy="146304"/>
            </a:xfrm>
            <a:prstGeom prst="ellipse">
              <a:avLst/>
            </a:prstGeom>
            <a:solidFill>
              <a:srgbClr val="A2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4363AF1-A4C4-DF49-934B-5218086F2866}"/>
              </a:ext>
            </a:extLst>
          </p:cNvPr>
          <p:cNvSpPr/>
          <p:nvPr/>
        </p:nvSpPr>
        <p:spPr>
          <a:xfrm>
            <a:off x="7957667" y="6562471"/>
            <a:ext cx="47339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1960       1967       1974       1981       1988       1995        2002       2009       2016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B79B0E-F6FD-D543-B3D7-A8FA2E60EEA8}"/>
              </a:ext>
            </a:extLst>
          </p:cNvPr>
          <p:cNvSpPr/>
          <p:nvPr/>
        </p:nvSpPr>
        <p:spPr>
          <a:xfrm>
            <a:off x="7957667" y="3066538"/>
            <a:ext cx="47339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1960       1967       1974       1981       1988       1995        2002       2009       2016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A4AA81-35C1-4149-AFF2-943F8C44F1F1}"/>
              </a:ext>
            </a:extLst>
          </p:cNvPr>
          <p:cNvSpPr/>
          <p:nvPr/>
        </p:nvSpPr>
        <p:spPr>
          <a:xfrm>
            <a:off x="3334405" y="230835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0.331</a:t>
            </a:r>
          </a:p>
          <a:p>
            <a:r>
              <a:rPr lang="en-US" sz="12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0.181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C66D75-D899-2F4B-A9D8-783E4FFC13C1}"/>
              </a:ext>
            </a:extLst>
          </p:cNvPr>
          <p:cNvSpPr/>
          <p:nvPr/>
        </p:nvSpPr>
        <p:spPr>
          <a:xfrm>
            <a:off x="5578991" y="230835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0.096</a:t>
            </a:r>
          </a:p>
          <a:p>
            <a:r>
              <a:rPr lang="en-US" sz="12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66B1A5-F580-714C-8E6F-EB9C1D653B36}"/>
              </a:ext>
            </a:extLst>
          </p:cNvPr>
          <p:cNvSpPr/>
          <p:nvPr/>
        </p:nvSpPr>
        <p:spPr>
          <a:xfrm>
            <a:off x="3328068" y="3563250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C52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0.158</a:t>
            </a:r>
          </a:p>
          <a:p>
            <a:r>
              <a:rPr lang="en-US" sz="1200" dirty="0">
                <a:solidFill>
                  <a:srgbClr val="B4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0.478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7FC6FD-3BAF-5040-8FEA-8D6E9B5DD218}"/>
              </a:ext>
            </a:extLst>
          </p:cNvPr>
          <p:cNvSpPr/>
          <p:nvPr/>
        </p:nvSpPr>
        <p:spPr>
          <a:xfrm>
            <a:off x="5589588" y="3563250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C52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0.076</a:t>
            </a:r>
          </a:p>
          <a:p>
            <a:r>
              <a:rPr lang="en-US" sz="1200" dirty="0">
                <a:solidFill>
                  <a:srgbClr val="B4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0.305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349822-9C08-A244-A13C-385A1652D6E7}"/>
              </a:ext>
            </a:extLst>
          </p:cNvPr>
          <p:cNvSpPr/>
          <p:nvPr/>
        </p:nvSpPr>
        <p:spPr>
          <a:xfrm>
            <a:off x="3295386" y="5208431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9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0.087</a:t>
            </a:r>
          </a:p>
          <a:p>
            <a:r>
              <a:rPr lang="en-US" sz="1200" dirty="0">
                <a:solidFill>
                  <a:srgbClr val="87C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D3EA2-1A07-AB48-8FB4-7ED89E97FC1C}"/>
              </a:ext>
            </a:extLst>
          </p:cNvPr>
          <p:cNvSpPr/>
          <p:nvPr/>
        </p:nvSpPr>
        <p:spPr>
          <a:xfrm>
            <a:off x="5582307" y="5208431"/>
            <a:ext cx="567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9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0.048</a:t>
            </a:r>
          </a:p>
          <a:p>
            <a:r>
              <a:rPr lang="en-US" sz="1200" dirty="0">
                <a:solidFill>
                  <a:srgbClr val="87C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0DC577-9C9A-6F48-BBD6-CC883D96ED17}"/>
              </a:ext>
            </a:extLst>
          </p:cNvPr>
          <p:cNvSpPr/>
          <p:nvPr/>
        </p:nvSpPr>
        <p:spPr>
          <a:xfrm>
            <a:off x="2931426" y="1895120"/>
            <a:ext cx="5677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2E86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3BA3EE-F095-F14C-8DCA-1D74AD2CE99F}"/>
              </a:ext>
            </a:extLst>
          </p:cNvPr>
          <p:cNvSpPr/>
          <p:nvPr/>
        </p:nvSpPr>
        <p:spPr>
          <a:xfrm>
            <a:off x="5589588" y="1895120"/>
            <a:ext cx="5677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2E86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</p:spTree>
    <p:extLst>
      <p:ext uri="{BB962C8B-B14F-4D97-AF65-F5344CB8AC3E}">
        <p14:creationId xmlns:p14="http://schemas.microsoft.com/office/powerpoint/2010/main" val="5863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108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10</cp:revision>
  <dcterms:created xsi:type="dcterms:W3CDTF">2020-09-16T22:05:01Z</dcterms:created>
  <dcterms:modified xsi:type="dcterms:W3CDTF">2020-09-17T01:33:49Z</dcterms:modified>
</cp:coreProperties>
</file>