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086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61"/>
  </p:normalViewPr>
  <p:slideViewPr>
    <p:cSldViewPr snapToGrid="0" snapToObjects="1">
      <p:cViewPr>
        <p:scale>
          <a:sx n="76" d="100"/>
          <a:sy n="76" d="100"/>
        </p:scale>
        <p:origin x="26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495" y="1122363"/>
            <a:ext cx="6023610" cy="2387600"/>
          </a:xfrm>
        </p:spPr>
        <p:txBody>
          <a:bodyPr anchor="b"/>
          <a:lstStyle>
            <a:lvl1pPr algn="ctr">
              <a:defRPr sz="4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3602038"/>
            <a:ext cx="5314950" cy="1655762"/>
          </a:xfrm>
        </p:spPr>
        <p:txBody>
          <a:bodyPr/>
          <a:lstStyle>
            <a:lvl1pPr marL="0" indent="0" algn="ctr">
              <a:buNone/>
              <a:defRPr sz="1860"/>
            </a:lvl1pPr>
            <a:lvl2pPr marL="354330" indent="0" algn="ctr">
              <a:buNone/>
              <a:defRPr sz="1550"/>
            </a:lvl2pPr>
            <a:lvl3pPr marL="708660" indent="0" algn="ctr">
              <a:buNone/>
              <a:defRPr sz="1395"/>
            </a:lvl3pPr>
            <a:lvl4pPr marL="1062990" indent="0" algn="ctr">
              <a:buNone/>
              <a:defRPr sz="1240"/>
            </a:lvl4pPr>
            <a:lvl5pPr marL="1417320" indent="0" algn="ctr">
              <a:buNone/>
              <a:defRPr sz="1240"/>
            </a:lvl5pPr>
            <a:lvl6pPr marL="1771650" indent="0" algn="ctr">
              <a:buNone/>
              <a:defRPr sz="1240"/>
            </a:lvl6pPr>
            <a:lvl7pPr marL="2125980" indent="0" algn="ctr">
              <a:buNone/>
              <a:defRPr sz="1240"/>
            </a:lvl7pPr>
            <a:lvl8pPr marL="2480310" indent="0" algn="ctr">
              <a:buNone/>
              <a:defRPr sz="1240"/>
            </a:lvl8pPr>
            <a:lvl9pPr marL="2834640" indent="0" algn="ctr">
              <a:buNone/>
              <a:defRPr sz="1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71349" y="365125"/>
            <a:ext cx="15280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7204" y="365125"/>
            <a:ext cx="449556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13" y="1709740"/>
            <a:ext cx="6112193" cy="2852737"/>
          </a:xfrm>
        </p:spPr>
        <p:txBody>
          <a:bodyPr anchor="b"/>
          <a:lstStyle>
            <a:lvl1pPr>
              <a:defRPr sz="4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13" y="4589465"/>
            <a:ext cx="6112193" cy="1500187"/>
          </a:xfrm>
        </p:spPr>
        <p:txBody>
          <a:bodyPr/>
          <a:lstStyle>
            <a:lvl1pPr marL="0" indent="0">
              <a:buNone/>
              <a:defRPr sz="1860">
                <a:solidFill>
                  <a:schemeClr val="tx1"/>
                </a:solidFill>
              </a:defRPr>
            </a:lvl1pPr>
            <a:lvl2pPr marL="354330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2pPr>
            <a:lvl3pPr marL="70866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3pPr>
            <a:lvl4pPr marL="106299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4pPr>
            <a:lvl5pPr marL="141732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5pPr>
            <a:lvl6pPr marL="177165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6pPr>
            <a:lvl7pPr marL="212598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7pPr>
            <a:lvl8pPr marL="24803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8pPr>
            <a:lvl9pPr marL="283464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204" y="1825625"/>
            <a:ext cx="301180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591" y="1825625"/>
            <a:ext cx="301180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27" y="365127"/>
            <a:ext cx="611219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127" y="1681163"/>
            <a:ext cx="2997964" cy="823912"/>
          </a:xfrm>
        </p:spPr>
        <p:txBody>
          <a:bodyPr anchor="b"/>
          <a:lstStyle>
            <a:lvl1pPr marL="0" indent="0">
              <a:buNone/>
              <a:defRPr sz="1860" b="1"/>
            </a:lvl1pPr>
            <a:lvl2pPr marL="354330" indent="0">
              <a:buNone/>
              <a:defRPr sz="1550" b="1"/>
            </a:lvl2pPr>
            <a:lvl3pPr marL="708660" indent="0">
              <a:buNone/>
              <a:defRPr sz="1395" b="1"/>
            </a:lvl3pPr>
            <a:lvl4pPr marL="1062990" indent="0">
              <a:buNone/>
              <a:defRPr sz="1240" b="1"/>
            </a:lvl4pPr>
            <a:lvl5pPr marL="1417320" indent="0">
              <a:buNone/>
              <a:defRPr sz="1240" b="1"/>
            </a:lvl5pPr>
            <a:lvl6pPr marL="1771650" indent="0">
              <a:buNone/>
              <a:defRPr sz="1240" b="1"/>
            </a:lvl6pPr>
            <a:lvl7pPr marL="2125980" indent="0">
              <a:buNone/>
              <a:defRPr sz="1240" b="1"/>
            </a:lvl7pPr>
            <a:lvl8pPr marL="2480310" indent="0">
              <a:buNone/>
              <a:defRPr sz="1240" b="1"/>
            </a:lvl8pPr>
            <a:lvl9pPr marL="2834640" indent="0">
              <a:buNone/>
              <a:defRPr sz="1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27" y="2505075"/>
            <a:ext cx="299796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7592" y="1681163"/>
            <a:ext cx="3012728" cy="823912"/>
          </a:xfrm>
        </p:spPr>
        <p:txBody>
          <a:bodyPr anchor="b"/>
          <a:lstStyle>
            <a:lvl1pPr marL="0" indent="0">
              <a:buNone/>
              <a:defRPr sz="1860" b="1"/>
            </a:lvl1pPr>
            <a:lvl2pPr marL="354330" indent="0">
              <a:buNone/>
              <a:defRPr sz="1550" b="1"/>
            </a:lvl2pPr>
            <a:lvl3pPr marL="708660" indent="0">
              <a:buNone/>
              <a:defRPr sz="1395" b="1"/>
            </a:lvl3pPr>
            <a:lvl4pPr marL="1062990" indent="0">
              <a:buNone/>
              <a:defRPr sz="1240" b="1"/>
            </a:lvl4pPr>
            <a:lvl5pPr marL="1417320" indent="0">
              <a:buNone/>
              <a:defRPr sz="1240" b="1"/>
            </a:lvl5pPr>
            <a:lvl6pPr marL="1771650" indent="0">
              <a:buNone/>
              <a:defRPr sz="1240" b="1"/>
            </a:lvl6pPr>
            <a:lvl7pPr marL="2125980" indent="0">
              <a:buNone/>
              <a:defRPr sz="1240" b="1"/>
            </a:lvl7pPr>
            <a:lvl8pPr marL="2480310" indent="0">
              <a:buNone/>
              <a:defRPr sz="1240" b="1"/>
            </a:lvl8pPr>
            <a:lvl9pPr marL="2834640" indent="0">
              <a:buNone/>
              <a:defRPr sz="1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7592" y="2505075"/>
            <a:ext cx="301272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9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27" y="457200"/>
            <a:ext cx="2285613" cy="1600200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728" y="987427"/>
            <a:ext cx="3587591" cy="4873625"/>
          </a:xfrm>
        </p:spPr>
        <p:txBody>
          <a:bodyPr/>
          <a:lstStyle>
            <a:lvl1pPr>
              <a:defRPr sz="2480"/>
            </a:lvl1pPr>
            <a:lvl2pPr>
              <a:defRPr sz="2170"/>
            </a:lvl2pPr>
            <a:lvl3pPr>
              <a:defRPr sz="1860"/>
            </a:lvl3pPr>
            <a:lvl4pPr>
              <a:defRPr sz="1550"/>
            </a:lvl4pPr>
            <a:lvl5pPr>
              <a:defRPr sz="1550"/>
            </a:lvl5pPr>
            <a:lvl6pPr>
              <a:defRPr sz="1550"/>
            </a:lvl6pPr>
            <a:lvl7pPr>
              <a:defRPr sz="1550"/>
            </a:lvl7pPr>
            <a:lvl8pPr>
              <a:defRPr sz="1550"/>
            </a:lvl8pPr>
            <a:lvl9pPr>
              <a:defRPr sz="15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127" y="2057400"/>
            <a:ext cx="2285613" cy="3811588"/>
          </a:xfrm>
        </p:spPr>
        <p:txBody>
          <a:bodyPr/>
          <a:lstStyle>
            <a:lvl1pPr marL="0" indent="0">
              <a:buNone/>
              <a:defRPr sz="1240"/>
            </a:lvl1pPr>
            <a:lvl2pPr marL="354330" indent="0">
              <a:buNone/>
              <a:defRPr sz="1085"/>
            </a:lvl2pPr>
            <a:lvl3pPr marL="708660" indent="0">
              <a:buNone/>
              <a:defRPr sz="930"/>
            </a:lvl3pPr>
            <a:lvl4pPr marL="1062990" indent="0">
              <a:buNone/>
              <a:defRPr sz="775"/>
            </a:lvl4pPr>
            <a:lvl5pPr marL="1417320" indent="0">
              <a:buNone/>
              <a:defRPr sz="775"/>
            </a:lvl5pPr>
            <a:lvl6pPr marL="1771650" indent="0">
              <a:buNone/>
              <a:defRPr sz="775"/>
            </a:lvl6pPr>
            <a:lvl7pPr marL="2125980" indent="0">
              <a:buNone/>
              <a:defRPr sz="775"/>
            </a:lvl7pPr>
            <a:lvl8pPr marL="2480310" indent="0">
              <a:buNone/>
              <a:defRPr sz="775"/>
            </a:lvl8pPr>
            <a:lvl9pPr marL="2834640" indent="0">
              <a:buNone/>
              <a:defRPr sz="7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27" y="457200"/>
            <a:ext cx="2285613" cy="1600200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2728" y="987427"/>
            <a:ext cx="3587591" cy="4873625"/>
          </a:xfrm>
        </p:spPr>
        <p:txBody>
          <a:bodyPr anchor="t"/>
          <a:lstStyle>
            <a:lvl1pPr marL="0" indent="0">
              <a:buNone/>
              <a:defRPr sz="2480"/>
            </a:lvl1pPr>
            <a:lvl2pPr marL="354330" indent="0">
              <a:buNone/>
              <a:defRPr sz="2170"/>
            </a:lvl2pPr>
            <a:lvl3pPr marL="708660" indent="0">
              <a:buNone/>
              <a:defRPr sz="1860"/>
            </a:lvl3pPr>
            <a:lvl4pPr marL="1062990" indent="0">
              <a:buNone/>
              <a:defRPr sz="1550"/>
            </a:lvl4pPr>
            <a:lvl5pPr marL="1417320" indent="0">
              <a:buNone/>
              <a:defRPr sz="1550"/>
            </a:lvl5pPr>
            <a:lvl6pPr marL="1771650" indent="0">
              <a:buNone/>
              <a:defRPr sz="1550"/>
            </a:lvl6pPr>
            <a:lvl7pPr marL="2125980" indent="0">
              <a:buNone/>
              <a:defRPr sz="1550"/>
            </a:lvl7pPr>
            <a:lvl8pPr marL="2480310" indent="0">
              <a:buNone/>
              <a:defRPr sz="1550"/>
            </a:lvl8pPr>
            <a:lvl9pPr marL="2834640" indent="0">
              <a:buNone/>
              <a:defRPr sz="15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127" y="2057400"/>
            <a:ext cx="2285613" cy="3811588"/>
          </a:xfrm>
        </p:spPr>
        <p:txBody>
          <a:bodyPr/>
          <a:lstStyle>
            <a:lvl1pPr marL="0" indent="0">
              <a:buNone/>
              <a:defRPr sz="1240"/>
            </a:lvl1pPr>
            <a:lvl2pPr marL="354330" indent="0">
              <a:buNone/>
              <a:defRPr sz="1085"/>
            </a:lvl2pPr>
            <a:lvl3pPr marL="708660" indent="0">
              <a:buNone/>
              <a:defRPr sz="930"/>
            </a:lvl3pPr>
            <a:lvl4pPr marL="1062990" indent="0">
              <a:buNone/>
              <a:defRPr sz="775"/>
            </a:lvl4pPr>
            <a:lvl5pPr marL="1417320" indent="0">
              <a:buNone/>
              <a:defRPr sz="775"/>
            </a:lvl5pPr>
            <a:lvl6pPr marL="1771650" indent="0">
              <a:buNone/>
              <a:defRPr sz="775"/>
            </a:lvl6pPr>
            <a:lvl7pPr marL="2125980" indent="0">
              <a:buNone/>
              <a:defRPr sz="775"/>
            </a:lvl7pPr>
            <a:lvl8pPr marL="2480310" indent="0">
              <a:buNone/>
              <a:defRPr sz="775"/>
            </a:lvl8pPr>
            <a:lvl9pPr marL="2834640" indent="0">
              <a:buNone/>
              <a:defRPr sz="7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204" y="365127"/>
            <a:ext cx="61121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204" y="1825625"/>
            <a:ext cx="6112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7204" y="6356352"/>
            <a:ext cx="1594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F693-0189-9541-8361-2E9F2EFC70D1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7436" y="6356352"/>
            <a:ext cx="2391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04911" y="6356352"/>
            <a:ext cx="1594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08660" rtl="0" eaLnBrk="1" latinLnBrk="0" hangingPunct="1">
        <a:lnSpc>
          <a:spcPct val="90000"/>
        </a:lnSpc>
        <a:spcBef>
          <a:spcPct val="0"/>
        </a:spcBef>
        <a:buNone/>
        <a:defRPr sz="3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165" indent="-177165" algn="l" defTabSz="70866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170" kern="1200">
          <a:solidFill>
            <a:schemeClr val="tx1"/>
          </a:solidFill>
          <a:latin typeface="+mn-lt"/>
          <a:ea typeface="+mn-ea"/>
          <a:cs typeface="+mn-cs"/>
        </a:defRPr>
      </a:lvl1pPr>
      <a:lvl2pPr marL="53149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124015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4pPr>
      <a:lvl5pPr marL="159448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5pPr>
      <a:lvl6pPr marL="194881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6pPr>
      <a:lvl7pPr marL="230314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7pPr>
      <a:lvl8pPr marL="265747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8pPr>
      <a:lvl9pPr marL="301180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1pPr>
      <a:lvl2pPr marL="35433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2pPr>
      <a:lvl3pPr marL="70866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3pPr>
      <a:lvl4pPr marL="106299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5pPr>
      <a:lvl6pPr marL="177165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6pPr>
      <a:lvl7pPr marL="212598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7pPr>
      <a:lvl8pPr marL="248031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3A75FA-200B-1A43-AC43-DB446944E96C}"/>
              </a:ext>
            </a:extLst>
          </p:cNvPr>
          <p:cNvSpPr txBox="1"/>
          <p:nvPr/>
        </p:nvSpPr>
        <p:spPr>
          <a:xfrm rot="16200000">
            <a:off x="-2054966" y="2923586"/>
            <a:ext cx="4520689" cy="35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 10</a:t>
            </a:r>
            <a:r>
              <a:rPr lang="en-US" sz="1749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9DEDB-F386-2347-94D1-0B21EEC51B92}"/>
              </a:ext>
            </a:extLst>
          </p:cNvPr>
          <p:cNvSpPr/>
          <p:nvPr/>
        </p:nvSpPr>
        <p:spPr>
          <a:xfrm>
            <a:off x="2877743" y="37268"/>
            <a:ext cx="1859805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Recombination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41495-9728-9C4A-A5A1-853195CDC4D6}"/>
              </a:ext>
            </a:extLst>
          </p:cNvPr>
          <p:cNvSpPr/>
          <p:nvPr/>
        </p:nvSpPr>
        <p:spPr>
          <a:xfrm>
            <a:off x="5039929" y="36513"/>
            <a:ext cx="1534394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Recombination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7AF0E-46D7-0542-856F-7A0E0972AAAC}"/>
              </a:ext>
            </a:extLst>
          </p:cNvPr>
          <p:cNvSpPr/>
          <p:nvPr/>
        </p:nvSpPr>
        <p:spPr>
          <a:xfrm>
            <a:off x="966007" y="36512"/>
            <a:ext cx="1417376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Recombination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277A2-81A5-AF4B-A286-1C174021C00D}"/>
              </a:ext>
            </a:extLst>
          </p:cNvPr>
          <p:cNvSpPr txBox="1"/>
          <p:nvPr/>
        </p:nvSpPr>
        <p:spPr>
          <a:xfrm rot="5400000">
            <a:off x="5890848" y="5326284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Positive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33716-F18C-1647-9FB2-25B5DB7D0874}"/>
              </a:ext>
            </a:extLst>
          </p:cNvPr>
          <p:cNvSpPr/>
          <p:nvPr/>
        </p:nvSpPr>
        <p:spPr>
          <a:xfrm rot="5400000">
            <a:off x="5835360" y="3144183"/>
            <a:ext cx="2044149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Positive Selection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57B26-D4C2-2B48-B4C2-8D530D9576D1}"/>
              </a:ext>
            </a:extLst>
          </p:cNvPr>
          <p:cNvSpPr/>
          <p:nvPr/>
        </p:nvSpPr>
        <p:spPr>
          <a:xfrm rot="5400000">
            <a:off x="6056574" y="1023171"/>
            <a:ext cx="1601721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Positive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5C944-E592-134C-A903-949AECFA347F}"/>
              </a:ext>
            </a:extLst>
          </p:cNvPr>
          <p:cNvSpPr txBox="1"/>
          <p:nvPr/>
        </p:nvSpPr>
        <p:spPr>
          <a:xfrm>
            <a:off x="1674697" y="6494400"/>
            <a:ext cx="4520689" cy="35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of longitudinal samples included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9C073-32E1-B049-A851-4DB40529A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3" t="2485" r="18929" b="2355"/>
          <a:stretch/>
        </p:blipFill>
        <p:spPr>
          <a:xfrm>
            <a:off x="471110" y="308254"/>
            <a:ext cx="6261335" cy="61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dcterms:created xsi:type="dcterms:W3CDTF">2020-10-03T20:14:42Z</dcterms:created>
  <dcterms:modified xsi:type="dcterms:W3CDTF">2020-12-29T17:13:00Z</dcterms:modified>
</cp:coreProperties>
</file>