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1430000" cy="5257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5537"/>
  </p:normalViewPr>
  <p:slideViewPr>
    <p:cSldViewPr snapToGrid="0" snapToObjects="1">
      <p:cViewPr>
        <p:scale>
          <a:sx n="81" d="100"/>
          <a:sy n="81" d="100"/>
        </p:scale>
        <p:origin x="18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860478"/>
            <a:ext cx="8572500" cy="1830493"/>
          </a:xfrm>
        </p:spPr>
        <p:txBody>
          <a:bodyPr anchor="b"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761562"/>
            <a:ext cx="8572500" cy="1269418"/>
          </a:xfrm>
        </p:spPr>
        <p:txBody>
          <a:bodyPr/>
          <a:lstStyle>
            <a:lvl1pPr marL="0" indent="0" algn="ctr">
              <a:buNone/>
              <a:defRPr sz="1840"/>
            </a:lvl1pPr>
            <a:lvl2pPr marL="350535" indent="0" algn="ctr">
              <a:buNone/>
              <a:defRPr sz="1533"/>
            </a:lvl2pPr>
            <a:lvl3pPr marL="701070" indent="0" algn="ctr">
              <a:buNone/>
              <a:defRPr sz="1380"/>
            </a:lvl3pPr>
            <a:lvl4pPr marL="1051606" indent="0" algn="ctr">
              <a:buNone/>
              <a:defRPr sz="1227"/>
            </a:lvl4pPr>
            <a:lvl5pPr marL="1402141" indent="0" algn="ctr">
              <a:buNone/>
              <a:defRPr sz="1227"/>
            </a:lvl5pPr>
            <a:lvl6pPr marL="1752676" indent="0" algn="ctr">
              <a:buNone/>
              <a:defRPr sz="1227"/>
            </a:lvl6pPr>
            <a:lvl7pPr marL="2103211" indent="0" algn="ctr">
              <a:buNone/>
              <a:defRPr sz="1227"/>
            </a:lvl7pPr>
            <a:lvl8pPr marL="2453747" indent="0" algn="ctr">
              <a:buNone/>
              <a:defRPr sz="1227"/>
            </a:lvl8pPr>
            <a:lvl9pPr marL="2804282" indent="0" algn="ctr">
              <a:buNone/>
              <a:defRPr sz="12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79929"/>
            <a:ext cx="2464594" cy="4455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79929"/>
            <a:ext cx="7250906" cy="44557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310800"/>
            <a:ext cx="9858375" cy="2187098"/>
          </a:xfrm>
        </p:spPr>
        <p:txBody>
          <a:bodyPr anchor="b"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518589"/>
            <a:ext cx="9858375" cy="1150143"/>
          </a:xfrm>
        </p:spPr>
        <p:txBody>
          <a:bodyPr/>
          <a:lstStyle>
            <a:lvl1pPr marL="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1pPr>
            <a:lvl2pPr marL="350535" indent="0">
              <a:buNone/>
              <a:defRPr sz="1533">
                <a:solidFill>
                  <a:schemeClr val="tx1">
                    <a:tint val="75000"/>
                  </a:schemeClr>
                </a:solidFill>
              </a:defRPr>
            </a:lvl2pPr>
            <a:lvl3pPr marL="70107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05160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4pPr>
            <a:lvl5pPr marL="1402141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5pPr>
            <a:lvl6pPr marL="175267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6pPr>
            <a:lvl7pPr marL="2103211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7pPr>
            <a:lvl8pPr marL="2453747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8pPr>
            <a:lvl9pPr marL="2804282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0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399646"/>
            <a:ext cx="4857750" cy="3336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399646"/>
            <a:ext cx="4857750" cy="3336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79930"/>
            <a:ext cx="9858375" cy="1016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288892"/>
            <a:ext cx="4835425" cy="631666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920557"/>
            <a:ext cx="4835425" cy="2824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288892"/>
            <a:ext cx="4859239" cy="631666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920557"/>
            <a:ext cx="4859239" cy="2824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50520"/>
            <a:ext cx="3686472" cy="1226820"/>
          </a:xfrm>
        </p:spPr>
        <p:txBody>
          <a:bodyPr anchor="b"/>
          <a:lstStyle>
            <a:lvl1pPr>
              <a:defRPr sz="2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757026"/>
            <a:ext cx="5786438" cy="3736446"/>
          </a:xfrm>
        </p:spPr>
        <p:txBody>
          <a:bodyPr/>
          <a:lstStyle>
            <a:lvl1pPr>
              <a:defRPr sz="2453"/>
            </a:lvl1pPr>
            <a:lvl2pPr>
              <a:defRPr sz="2147"/>
            </a:lvl2pPr>
            <a:lvl3pPr>
              <a:defRPr sz="1840"/>
            </a:lvl3pPr>
            <a:lvl4pPr>
              <a:defRPr sz="1533"/>
            </a:lvl4pPr>
            <a:lvl5pPr>
              <a:defRPr sz="1533"/>
            </a:lvl5pPr>
            <a:lvl6pPr>
              <a:defRPr sz="1533"/>
            </a:lvl6pPr>
            <a:lvl7pPr>
              <a:defRPr sz="1533"/>
            </a:lvl7pPr>
            <a:lvl8pPr>
              <a:defRPr sz="1533"/>
            </a:lvl8pPr>
            <a:lvl9pPr>
              <a:defRPr sz="1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77340"/>
            <a:ext cx="3686472" cy="2922217"/>
          </a:xfrm>
        </p:spPr>
        <p:txBody>
          <a:bodyPr/>
          <a:lstStyle>
            <a:lvl1pPr marL="0" indent="0">
              <a:buNone/>
              <a:defRPr sz="1227"/>
            </a:lvl1pPr>
            <a:lvl2pPr marL="350535" indent="0">
              <a:buNone/>
              <a:defRPr sz="1073"/>
            </a:lvl2pPr>
            <a:lvl3pPr marL="701070" indent="0">
              <a:buNone/>
              <a:defRPr sz="920"/>
            </a:lvl3pPr>
            <a:lvl4pPr marL="1051606" indent="0">
              <a:buNone/>
              <a:defRPr sz="767"/>
            </a:lvl4pPr>
            <a:lvl5pPr marL="1402141" indent="0">
              <a:buNone/>
              <a:defRPr sz="767"/>
            </a:lvl5pPr>
            <a:lvl6pPr marL="1752676" indent="0">
              <a:buNone/>
              <a:defRPr sz="767"/>
            </a:lvl6pPr>
            <a:lvl7pPr marL="2103211" indent="0">
              <a:buNone/>
              <a:defRPr sz="767"/>
            </a:lvl7pPr>
            <a:lvl8pPr marL="2453747" indent="0">
              <a:buNone/>
              <a:defRPr sz="767"/>
            </a:lvl8pPr>
            <a:lvl9pPr marL="2804282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50520"/>
            <a:ext cx="3686472" cy="1226820"/>
          </a:xfrm>
        </p:spPr>
        <p:txBody>
          <a:bodyPr anchor="b"/>
          <a:lstStyle>
            <a:lvl1pPr>
              <a:defRPr sz="2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757026"/>
            <a:ext cx="5786438" cy="3736446"/>
          </a:xfrm>
        </p:spPr>
        <p:txBody>
          <a:bodyPr anchor="t"/>
          <a:lstStyle>
            <a:lvl1pPr marL="0" indent="0">
              <a:buNone/>
              <a:defRPr sz="2453"/>
            </a:lvl1pPr>
            <a:lvl2pPr marL="350535" indent="0">
              <a:buNone/>
              <a:defRPr sz="2147"/>
            </a:lvl2pPr>
            <a:lvl3pPr marL="701070" indent="0">
              <a:buNone/>
              <a:defRPr sz="1840"/>
            </a:lvl3pPr>
            <a:lvl4pPr marL="1051606" indent="0">
              <a:buNone/>
              <a:defRPr sz="1533"/>
            </a:lvl4pPr>
            <a:lvl5pPr marL="1402141" indent="0">
              <a:buNone/>
              <a:defRPr sz="1533"/>
            </a:lvl5pPr>
            <a:lvl6pPr marL="1752676" indent="0">
              <a:buNone/>
              <a:defRPr sz="1533"/>
            </a:lvl6pPr>
            <a:lvl7pPr marL="2103211" indent="0">
              <a:buNone/>
              <a:defRPr sz="1533"/>
            </a:lvl7pPr>
            <a:lvl8pPr marL="2453747" indent="0">
              <a:buNone/>
              <a:defRPr sz="1533"/>
            </a:lvl8pPr>
            <a:lvl9pPr marL="2804282" indent="0">
              <a:buNone/>
              <a:defRPr sz="1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77340"/>
            <a:ext cx="3686472" cy="2922217"/>
          </a:xfrm>
        </p:spPr>
        <p:txBody>
          <a:bodyPr/>
          <a:lstStyle>
            <a:lvl1pPr marL="0" indent="0">
              <a:buNone/>
              <a:defRPr sz="1227"/>
            </a:lvl1pPr>
            <a:lvl2pPr marL="350535" indent="0">
              <a:buNone/>
              <a:defRPr sz="1073"/>
            </a:lvl2pPr>
            <a:lvl3pPr marL="701070" indent="0">
              <a:buNone/>
              <a:defRPr sz="920"/>
            </a:lvl3pPr>
            <a:lvl4pPr marL="1051606" indent="0">
              <a:buNone/>
              <a:defRPr sz="767"/>
            </a:lvl4pPr>
            <a:lvl5pPr marL="1402141" indent="0">
              <a:buNone/>
              <a:defRPr sz="767"/>
            </a:lvl5pPr>
            <a:lvl6pPr marL="1752676" indent="0">
              <a:buNone/>
              <a:defRPr sz="767"/>
            </a:lvl6pPr>
            <a:lvl7pPr marL="2103211" indent="0">
              <a:buNone/>
              <a:defRPr sz="767"/>
            </a:lvl7pPr>
            <a:lvl8pPr marL="2453747" indent="0">
              <a:buNone/>
              <a:defRPr sz="767"/>
            </a:lvl8pPr>
            <a:lvl9pPr marL="2804282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8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79930"/>
            <a:ext cx="9858375" cy="1016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399646"/>
            <a:ext cx="9858375" cy="333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873202"/>
            <a:ext cx="257175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170B-B328-DE46-86BB-2EFA10D5417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873202"/>
            <a:ext cx="3857625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873202"/>
            <a:ext cx="257175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4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01070" rtl="0" eaLnBrk="1" latinLnBrk="0" hangingPunct="1">
        <a:lnSpc>
          <a:spcPct val="90000"/>
        </a:lnSpc>
        <a:spcBef>
          <a:spcPct val="0"/>
        </a:spcBef>
        <a:buNone/>
        <a:defRPr sz="33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268" indent="-175268" algn="l" defTabSz="70107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25803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2pPr>
      <a:lvl3pPr marL="876338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226873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577409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927944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278479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629014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979550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50535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701070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051606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402141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752676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103211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453747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804282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FC74BBA5-925C-7145-9E47-6102528947BD}"/>
              </a:ext>
            </a:extLst>
          </p:cNvPr>
          <p:cNvGrpSpPr/>
          <p:nvPr/>
        </p:nvGrpSpPr>
        <p:grpSpPr>
          <a:xfrm>
            <a:off x="5967611" y="106017"/>
            <a:ext cx="5839221" cy="4826600"/>
            <a:chOff x="6141314" y="152077"/>
            <a:chExt cx="5839221" cy="48266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4AEFD75-256E-424E-95E8-7673BDF1107B}"/>
                </a:ext>
              </a:extLst>
            </p:cNvPr>
            <p:cNvGrpSpPr/>
            <p:nvPr/>
          </p:nvGrpSpPr>
          <p:grpSpPr>
            <a:xfrm>
              <a:off x="6141314" y="152077"/>
              <a:ext cx="5839221" cy="4826600"/>
              <a:chOff x="6141314" y="152077"/>
              <a:chExt cx="5839221" cy="482660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6D6C705-55A9-C843-BF91-434F72F5FEDA}"/>
                  </a:ext>
                </a:extLst>
              </p:cNvPr>
              <p:cNvGrpSpPr/>
              <p:nvPr/>
            </p:nvGrpSpPr>
            <p:grpSpPr>
              <a:xfrm>
                <a:off x="6141314" y="152077"/>
                <a:ext cx="5839221" cy="4826600"/>
                <a:chOff x="6141314" y="152077"/>
                <a:chExt cx="5839221" cy="4826600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5A95504E-7C92-1940-8821-EF6B1A4E7E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314" b="3070"/>
                <a:stretch/>
              </p:blipFill>
              <p:spPr>
                <a:xfrm>
                  <a:off x="6221949" y="189721"/>
                  <a:ext cx="5758586" cy="4788956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5D7D758-8301-7B4B-B151-F358A17324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1142" t="29207" r="77614" b="69101"/>
                <a:stretch/>
              </p:blipFill>
              <p:spPr>
                <a:xfrm>
                  <a:off x="6141314" y="152077"/>
                  <a:ext cx="1179143" cy="306538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D9BEB540-E279-7E4A-A7D7-F30585073D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1812" t="19840" r="50140" b="64585"/>
                <a:stretch/>
              </p:blipFill>
              <p:spPr>
                <a:xfrm>
                  <a:off x="10154131" y="533797"/>
                  <a:ext cx="1615217" cy="780034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46AA3DD-1833-A34C-8935-4F839E3F0B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1904" t="19840" r="61741" b="66974"/>
                <a:stretch/>
              </p:blipFill>
              <p:spPr>
                <a:xfrm>
                  <a:off x="10827553" y="181241"/>
                  <a:ext cx="941796" cy="66040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FECDFE0-FF85-EB4D-A925-15F78FEB14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1811" t="19840" r="50140" b="66974"/>
                <a:stretch/>
              </p:blipFill>
              <p:spPr>
                <a:xfrm>
                  <a:off x="10154130" y="1144498"/>
                  <a:ext cx="1615218" cy="660401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FD643169-972B-1A45-8B3B-E854057F0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614" t="19840" r="50140" b="75314"/>
                <a:stretch/>
              </p:blipFill>
              <p:spPr>
                <a:xfrm>
                  <a:off x="10718617" y="1777554"/>
                  <a:ext cx="1050731" cy="242709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7A65BD44-80AB-BB4F-B113-39D37FE736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1352" t="29368" r="50140" b="68439"/>
                <a:stretch/>
              </p:blipFill>
              <p:spPr>
                <a:xfrm>
                  <a:off x="10127723" y="1452343"/>
                  <a:ext cx="1641625" cy="109847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02844474-F68B-C84F-BD0E-16BE281176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614" t="19840" r="50139" b="75860"/>
                <a:stretch/>
              </p:blipFill>
              <p:spPr>
                <a:xfrm>
                  <a:off x="10718617" y="2020264"/>
                  <a:ext cx="1050731" cy="215364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725A8F94-E402-134A-AEF6-2D92E85DA3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614" t="22394" r="50140" b="72987"/>
                <a:stretch/>
              </p:blipFill>
              <p:spPr>
                <a:xfrm>
                  <a:off x="10718617" y="2235628"/>
                  <a:ext cx="1050731" cy="231348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2058CAEE-ADAC-244F-9A82-6F73F85503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0900" t="23577" r="50140" b="73634"/>
                <a:stretch/>
              </p:blipFill>
              <p:spPr>
                <a:xfrm>
                  <a:off x="10677525" y="2466977"/>
                  <a:ext cx="1091823" cy="139698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E09E6E81-7402-2743-9355-220C7AF11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0590" t="25067" r="50140" b="69710"/>
                <a:stretch/>
              </p:blipFill>
              <p:spPr>
                <a:xfrm>
                  <a:off x="10083800" y="2576453"/>
                  <a:ext cx="1685548" cy="261571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9C59D2A1-8106-6644-A56B-55F9A8A109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614" t="21587" r="50140" b="74629"/>
                <a:stretch/>
              </p:blipFill>
              <p:spPr>
                <a:xfrm>
                  <a:off x="10718617" y="2791818"/>
                  <a:ext cx="1050731" cy="189508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2A714BE7-DD59-4E4B-9963-961E6F7342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1811" t="24692" r="50140" b="70823"/>
                <a:stretch/>
              </p:blipFill>
              <p:spPr>
                <a:xfrm>
                  <a:off x="10154130" y="2913691"/>
                  <a:ext cx="1615218" cy="224598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538C4A5C-BDCA-374F-8F00-9AA5D3A690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958" t="25531" r="50140" b="67983"/>
                <a:stretch/>
              </p:blipFill>
              <p:spPr>
                <a:xfrm>
                  <a:off x="9817100" y="3053390"/>
                  <a:ext cx="1952248" cy="324840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F4AE4A9F-5D9E-754E-9ADA-49810B12EB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2540" t="19840" r="50140" b="77661"/>
                <a:stretch/>
              </p:blipFill>
              <p:spPr>
                <a:xfrm>
                  <a:off x="9620250" y="3290737"/>
                  <a:ext cx="2149098" cy="125137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DCF87F1F-5FE8-7C44-9D1E-44A0E240EE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614" t="19840" r="50140" b="72499"/>
                <a:stretch/>
              </p:blipFill>
              <p:spPr>
                <a:xfrm>
                  <a:off x="10718617" y="3353306"/>
                  <a:ext cx="1050731" cy="383670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6E23550C-304F-E241-A4C2-EF9BDDF5A2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2279" t="21997" r="50140" b="73896"/>
                <a:stretch/>
              </p:blipFill>
              <p:spPr>
                <a:xfrm>
                  <a:off x="10756900" y="3736976"/>
                  <a:ext cx="1012448" cy="2056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BB100FC7-FCA6-5749-9744-2E92E44DBD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614" t="22413" r="50140" b="71093"/>
                <a:stretch/>
              </p:blipFill>
              <p:spPr>
                <a:xfrm>
                  <a:off x="10718617" y="3852287"/>
                  <a:ext cx="1050731" cy="325213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5A55EE0B-9905-074E-A7CB-E030ABA69D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959" t="22641" r="50140" b="74221"/>
                <a:stretch/>
              </p:blipFill>
              <p:spPr>
                <a:xfrm>
                  <a:off x="9817100" y="4057969"/>
                  <a:ext cx="1952248" cy="157175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85F071D7-7DD8-D94B-92E7-62B77CAD45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3506" t="19840" r="50140" b="75474"/>
                <a:stretch/>
              </p:blipFill>
              <p:spPr>
                <a:xfrm>
                  <a:off x="10827553" y="4095758"/>
                  <a:ext cx="941795" cy="234697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68E177A8-D8EF-DD44-8BD1-A265246D86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2540" t="19840" r="50140" b="78034"/>
                <a:stretch/>
              </p:blipFill>
              <p:spPr>
                <a:xfrm>
                  <a:off x="9620250" y="4319384"/>
                  <a:ext cx="2149098" cy="106476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FE893AB3-F5CF-9041-942B-75C015219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614" t="25054" r="50140" b="70242"/>
                <a:stretch/>
              </p:blipFill>
              <p:spPr>
                <a:xfrm>
                  <a:off x="10718617" y="4530100"/>
                  <a:ext cx="1050731" cy="235575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D900B619-BB00-CB4D-94EE-446933A5B9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5435" t="25822" r="50140" b="69332"/>
                <a:stretch/>
              </p:blipFill>
              <p:spPr>
                <a:xfrm>
                  <a:off x="10937875" y="4663206"/>
                  <a:ext cx="830692" cy="24271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A53E8206-C82A-6146-9687-43943A81A2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263" t="31064" r="50140" b="66974"/>
                <a:stretch/>
              </p:blipFill>
              <p:spPr>
                <a:xfrm>
                  <a:off x="9718675" y="4869915"/>
                  <a:ext cx="2049892" cy="98274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C32FD31F-AF0F-0445-B77A-85A17B3629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4628" t="19840" r="58092" b="66974"/>
                <a:stretch/>
              </p:blipFill>
              <p:spPr>
                <a:xfrm>
                  <a:off x="10985500" y="4092722"/>
                  <a:ext cx="995035" cy="660401"/>
                </a:xfrm>
                <a:prstGeom prst="rect">
                  <a:avLst/>
                </a:prstGeom>
              </p:spPr>
            </p:pic>
          </p:grp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B6D76D5E-D58E-E54D-8B00-7B94C4023C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132" t="28065" r="94689" b="66974"/>
              <a:stretch/>
            </p:blipFill>
            <p:spPr>
              <a:xfrm>
                <a:off x="6468515" y="4163785"/>
                <a:ext cx="67875" cy="248447"/>
              </a:xfrm>
              <a:prstGeom prst="rect">
                <a:avLst/>
              </a:prstGeom>
            </p:spPr>
          </p:pic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589DA9F-C0F5-D340-8D8B-6E2CE4B9B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32" t="28065" r="94689" b="66974"/>
            <a:stretch/>
          </p:blipFill>
          <p:spPr>
            <a:xfrm>
              <a:off x="9451975" y="2651125"/>
              <a:ext cx="57150" cy="76598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1C4B74C-4D11-5F47-AE6A-6E26B2F790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3" b="3415"/>
          <a:stretch/>
        </p:blipFill>
        <p:spPr>
          <a:xfrm>
            <a:off x="81368" y="83048"/>
            <a:ext cx="5859553" cy="4894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C3FFE6-E05F-6549-9A22-91B4B95DE7D3}"/>
              </a:ext>
            </a:extLst>
          </p:cNvPr>
          <p:cNvSpPr/>
          <p:nvPr/>
        </p:nvSpPr>
        <p:spPr>
          <a:xfrm>
            <a:off x="104812" y="4943773"/>
            <a:ext cx="5710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1952      1960       1968        1976       1984       1992       2000        2008       2016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3E1602-4E29-2748-B6D8-60F029105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2" t="29207" r="77614" b="69101"/>
          <a:stretch/>
        </p:blipFill>
        <p:spPr>
          <a:xfrm>
            <a:off x="107980" y="44984"/>
            <a:ext cx="1179143" cy="3065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A894D0-301F-3F42-A27D-3373B6A71D8D}"/>
              </a:ext>
            </a:extLst>
          </p:cNvPr>
          <p:cNvSpPr/>
          <p:nvPr/>
        </p:nvSpPr>
        <p:spPr>
          <a:xfrm>
            <a:off x="6352883" y="4943774"/>
            <a:ext cx="4554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1980       1986        1992         1998        2004       2010       2016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3208F-E4FE-524C-8CEF-A70BDA22FA0A}"/>
              </a:ext>
            </a:extLst>
          </p:cNvPr>
          <p:cNvSpPr/>
          <p:nvPr/>
        </p:nvSpPr>
        <p:spPr>
          <a:xfrm>
            <a:off x="8858435" y="358002"/>
            <a:ext cx="66396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2B3F5-6C77-D542-B82B-24D49542ECF5}"/>
              </a:ext>
            </a:extLst>
          </p:cNvPr>
          <p:cNvSpPr/>
          <p:nvPr/>
        </p:nvSpPr>
        <p:spPr>
          <a:xfrm>
            <a:off x="18974" y="14981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D1B5DF-AA4C-7542-8933-3BC7ED80BED2}"/>
              </a:ext>
            </a:extLst>
          </p:cNvPr>
          <p:cNvSpPr/>
          <p:nvPr/>
        </p:nvSpPr>
        <p:spPr>
          <a:xfrm>
            <a:off x="3108066" y="358002"/>
            <a:ext cx="61266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NL63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32B8B3-E020-A846-A479-E7153FE5B186}"/>
              </a:ext>
            </a:extLst>
          </p:cNvPr>
          <p:cNvSpPr/>
          <p:nvPr/>
        </p:nvSpPr>
        <p:spPr>
          <a:xfrm>
            <a:off x="6162175" y="14984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1739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10</cp:revision>
  <dcterms:created xsi:type="dcterms:W3CDTF">2020-10-13T21:26:33Z</dcterms:created>
  <dcterms:modified xsi:type="dcterms:W3CDTF">2020-10-16T23:27:02Z</dcterms:modified>
</cp:coreProperties>
</file>