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6868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A74"/>
    <a:srgbClr val="FFE853"/>
    <a:srgbClr val="5796C3"/>
    <a:srgbClr val="60B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5775"/>
  </p:normalViewPr>
  <p:slideViewPr>
    <p:cSldViewPr snapToGrid="0" snapToObjects="1">
      <p:cViewPr>
        <p:scale>
          <a:sx n="81" d="100"/>
          <a:sy n="81" d="100"/>
        </p:scale>
        <p:origin x="2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646133"/>
            <a:ext cx="7383780" cy="3501813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5282989"/>
            <a:ext cx="6515100" cy="2428451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535517"/>
            <a:ext cx="1873091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535517"/>
            <a:ext cx="5510689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2507618"/>
            <a:ext cx="7492365" cy="4184014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6731215"/>
            <a:ext cx="7492365" cy="2200274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2677584"/>
            <a:ext cx="369189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2677584"/>
            <a:ext cx="369189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35519"/>
            <a:ext cx="749236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465706"/>
            <a:ext cx="3674923" cy="1208404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3674110"/>
            <a:ext cx="3674923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465706"/>
            <a:ext cx="3693021" cy="1208404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3674110"/>
            <a:ext cx="369302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70560"/>
            <a:ext cx="2801719" cy="234696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448226"/>
            <a:ext cx="4397693" cy="7147983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017520"/>
            <a:ext cx="2801719" cy="5590329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70560"/>
            <a:ext cx="2801719" cy="234696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448226"/>
            <a:ext cx="4397693" cy="7147983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017520"/>
            <a:ext cx="2801719" cy="5590329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535519"/>
            <a:ext cx="749236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2677584"/>
            <a:ext cx="749236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9322649"/>
            <a:ext cx="19545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4706-1074-644D-A0C3-85088D8D06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9322649"/>
            <a:ext cx="293179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9322649"/>
            <a:ext cx="19545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BB091-516C-134E-9E66-4F97C399DED7}"/>
              </a:ext>
            </a:extLst>
          </p:cNvPr>
          <p:cNvGrpSpPr/>
          <p:nvPr/>
        </p:nvGrpSpPr>
        <p:grpSpPr>
          <a:xfrm>
            <a:off x="228603" y="92095"/>
            <a:ext cx="8294915" cy="4687004"/>
            <a:chOff x="228602" y="84219"/>
            <a:chExt cx="8294915" cy="46870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8E24AF-2013-6149-AB52-6D5F7F9E11A8}"/>
                </a:ext>
              </a:extLst>
            </p:cNvPr>
            <p:cNvGrpSpPr/>
            <p:nvPr/>
          </p:nvGrpSpPr>
          <p:grpSpPr>
            <a:xfrm>
              <a:off x="228602" y="84219"/>
              <a:ext cx="8294915" cy="4468731"/>
              <a:chOff x="228602" y="84219"/>
              <a:chExt cx="8294915" cy="446873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CA734A-E185-E44C-B399-9F5F880C4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57" b="3090"/>
              <a:stretch/>
            </p:blipFill>
            <p:spPr>
              <a:xfrm>
                <a:off x="228604" y="84219"/>
                <a:ext cx="8294913" cy="446873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B1070-7A64-C14E-8B96-7D0EADF4C3EE}"/>
                  </a:ext>
                </a:extLst>
              </p:cNvPr>
              <p:cNvSpPr/>
              <p:nvPr/>
            </p:nvSpPr>
            <p:spPr>
              <a:xfrm>
                <a:off x="228602" y="84219"/>
                <a:ext cx="1101009" cy="205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927CC1-0487-F645-890F-2496967FD5AD}"/>
                  </a:ext>
                </a:extLst>
              </p:cNvPr>
              <p:cNvSpPr/>
              <p:nvPr/>
            </p:nvSpPr>
            <p:spPr>
              <a:xfrm>
                <a:off x="328407" y="3825437"/>
                <a:ext cx="72150" cy="87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C5822C-AFBD-1D46-BE33-D93D7622A960}"/>
                  </a:ext>
                </a:extLst>
              </p:cNvPr>
              <p:cNvSpPr/>
              <p:nvPr/>
            </p:nvSpPr>
            <p:spPr>
              <a:xfrm>
                <a:off x="1528557" y="4282637"/>
                <a:ext cx="72150" cy="87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7FFF7F-24D1-F940-B4F7-BBBEEE89659E}"/>
                  </a:ext>
                </a:extLst>
              </p:cNvPr>
              <p:cNvSpPr/>
              <p:nvPr/>
            </p:nvSpPr>
            <p:spPr>
              <a:xfrm>
                <a:off x="6433932" y="2944625"/>
                <a:ext cx="72150" cy="87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8E5959-F15A-264E-94EC-AAE7BE0357EC}"/>
                  </a:ext>
                </a:extLst>
              </p:cNvPr>
              <p:cNvSpPr/>
              <p:nvPr/>
            </p:nvSpPr>
            <p:spPr>
              <a:xfrm>
                <a:off x="8402432" y="3627250"/>
                <a:ext cx="72150" cy="87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60DD98-C9BB-B745-9093-9D61548E67CA}"/>
                </a:ext>
              </a:extLst>
            </p:cNvPr>
            <p:cNvSpPr/>
            <p:nvPr/>
          </p:nvSpPr>
          <p:spPr>
            <a:xfrm>
              <a:off x="383532" y="4497054"/>
              <a:ext cx="37112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1962       1971       1980        1989       1998       2007       2016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B1FCD-4D43-4D4B-94F8-B9A4174BE722}"/>
                </a:ext>
              </a:extLst>
            </p:cNvPr>
            <p:cNvSpPr/>
            <p:nvPr/>
          </p:nvSpPr>
          <p:spPr>
            <a:xfrm>
              <a:off x="4763310" y="4525002"/>
              <a:ext cx="34291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2010             1980             1950             1920             1890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DB3B0-DC44-CC4D-9633-72F680354134}"/>
              </a:ext>
            </a:extLst>
          </p:cNvPr>
          <p:cNvSpPr/>
          <p:nvPr/>
        </p:nvSpPr>
        <p:spPr>
          <a:xfrm>
            <a:off x="26214" y="99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9792D3-333D-FA42-9AEC-0AC6407ED906}"/>
              </a:ext>
            </a:extLst>
          </p:cNvPr>
          <p:cNvGrpSpPr/>
          <p:nvPr/>
        </p:nvGrpSpPr>
        <p:grpSpPr>
          <a:xfrm>
            <a:off x="7534980" y="297125"/>
            <a:ext cx="821059" cy="738664"/>
            <a:chOff x="115752" y="461001"/>
            <a:chExt cx="821059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40D57-F44A-5E4D-A1AD-35C19D4F5458}"/>
                </a:ext>
              </a:extLst>
            </p:cNvPr>
            <p:cNvSpPr txBox="1"/>
            <p:nvPr/>
          </p:nvSpPr>
          <p:spPr>
            <a:xfrm>
              <a:off x="115752" y="461001"/>
              <a:ext cx="821059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Lineage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 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EE5000-C633-B249-850E-925147DA8031}"/>
                </a:ext>
              </a:extLst>
            </p:cNvPr>
            <p:cNvSpPr/>
            <p:nvPr/>
          </p:nvSpPr>
          <p:spPr>
            <a:xfrm>
              <a:off x="271648" y="746124"/>
              <a:ext cx="142328" cy="142328"/>
            </a:xfrm>
            <a:prstGeom prst="ellipse">
              <a:avLst/>
            </a:prstGeom>
            <a:solidFill>
              <a:srgbClr val="60B6F3"/>
            </a:solidFill>
            <a:ln>
              <a:solidFill>
                <a:srgbClr val="579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261405-0725-784B-B64F-86D4CCF25EEB}"/>
                </a:ext>
              </a:extLst>
            </p:cNvPr>
            <p:cNvSpPr/>
            <p:nvPr/>
          </p:nvSpPr>
          <p:spPr>
            <a:xfrm>
              <a:off x="271648" y="964927"/>
              <a:ext cx="142328" cy="142328"/>
            </a:xfrm>
            <a:prstGeom prst="ellipse">
              <a:avLst/>
            </a:prstGeom>
            <a:solidFill>
              <a:srgbClr val="FFE853"/>
            </a:solidFill>
            <a:ln>
              <a:solidFill>
                <a:srgbClr val="D9C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692F95-FBF5-4242-9467-04B54CDBB3C5}"/>
              </a:ext>
            </a:extLst>
          </p:cNvPr>
          <p:cNvGrpSpPr/>
          <p:nvPr/>
        </p:nvGrpSpPr>
        <p:grpSpPr>
          <a:xfrm>
            <a:off x="0" y="4922494"/>
            <a:ext cx="8686800" cy="4694989"/>
            <a:chOff x="0" y="4851553"/>
            <a:chExt cx="8686800" cy="469498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09E6ACE-1BA6-B842-8BB6-D529D845A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81" b="2637"/>
            <a:stretch/>
          </p:blipFill>
          <p:spPr>
            <a:xfrm>
              <a:off x="0" y="4860345"/>
              <a:ext cx="8686800" cy="4686197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4C52D4-5C08-304B-80A0-F283D2EB7A73}"/>
                </a:ext>
              </a:extLst>
            </p:cNvPr>
            <p:cNvSpPr/>
            <p:nvPr/>
          </p:nvSpPr>
          <p:spPr>
            <a:xfrm>
              <a:off x="26214" y="4851553"/>
              <a:ext cx="1125578" cy="221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3D7486-D7ED-D14B-9DD3-081376C522FC}"/>
                </a:ext>
              </a:extLst>
            </p:cNvPr>
            <p:cNvSpPr/>
            <p:nvPr/>
          </p:nvSpPr>
          <p:spPr>
            <a:xfrm>
              <a:off x="1641475" y="8020050"/>
              <a:ext cx="101426" cy="112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C432E5-683A-2540-A72F-CDC57CF82C7A}"/>
                </a:ext>
              </a:extLst>
            </p:cNvPr>
            <p:cNvSpPr/>
            <p:nvPr/>
          </p:nvSpPr>
          <p:spPr>
            <a:xfrm>
              <a:off x="76200" y="8975725"/>
              <a:ext cx="101426" cy="112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388CAC-2250-674C-87CF-EFD15B09F460}"/>
                </a:ext>
              </a:extLst>
            </p:cNvPr>
            <p:cNvSpPr/>
            <p:nvPr/>
          </p:nvSpPr>
          <p:spPr>
            <a:xfrm>
              <a:off x="7654263" y="9304216"/>
              <a:ext cx="101426" cy="112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F689A-AEB2-AF4E-B56A-E6444C3A067C}"/>
                </a:ext>
              </a:extLst>
            </p:cNvPr>
            <p:cNvSpPr/>
            <p:nvPr/>
          </p:nvSpPr>
          <p:spPr>
            <a:xfrm>
              <a:off x="8567278" y="8586666"/>
              <a:ext cx="101426" cy="112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B2DF39B-0D1A-1443-8058-DDE2BEB6F53D}"/>
              </a:ext>
            </a:extLst>
          </p:cNvPr>
          <p:cNvSpPr/>
          <p:nvPr/>
        </p:nvSpPr>
        <p:spPr>
          <a:xfrm>
            <a:off x="76201" y="9709865"/>
            <a:ext cx="39581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1968        1976        1984         1992         2000         2008        2016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9370F-7905-434A-B534-2C0826CE24EA}"/>
              </a:ext>
            </a:extLst>
          </p:cNvPr>
          <p:cNvSpPr/>
          <p:nvPr/>
        </p:nvSpPr>
        <p:spPr>
          <a:xfrm>
            <a:off x="4763311" y="9709864"/>
            <a:ext cx="3887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2016        2007        1998        1989        1980        1971       1962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E2760F-44CA-4445-882E-91ED3C53F6F1}"/>
              </a:ext>
            </a:extLst>
          </p:cNvPr>
          <p:cNvSpPr/>
          <p:nvPr/>
        </p:nvSpPr>
        <p:spPr>
          <a:xfrm>
            <a:off x="21100" y="470027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58EB5-9151-6940-AF49-4A14543DC54C}"/>
              </a:ext>
            </a:extLst>
          </p:cNvPr>
          <p:cNvSpPr/>
          <p:nvPr/>
        </p:nvSpPr>
        <p:spPr>
          <a:xfrm>
            <a:off x="2581806" y="4982167"/>
            <a:ext cx="92204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F5713-360A-F645-BBFC-4A442B2A9FB4}"/>
              </a:ext>
            </a:extLst>
          </p:cNvPr>
          <p:cNvSpPr/>
          <p:nvPr/>
        </p:nvSpPr>
        <p:spPr>
          <a:xfrm>
            <a:off x="5511886" y="4959234"/>
            <a:ext cx="92204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E71BF6-9A27-8344-B2A6-5DAEB3917A8F}"/>
              </a:ext>
            </a:extLst>
          </p:cNvPr>
          <p:cNvSpPr/>
          <p:nvPr/>
        </p:nvSpPr>
        <p:spPr>
          <a:xfrm>
            <a:off x="5050862" y="161699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Spike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4EA4DE-2024-254D-A20F-D38F0AAFD3A1}"/>
              </a:ext>
            </a:extLst>
          </p:cNvPr>
          <p:cNvSpPr/>
          <p:nvPr/>
        </p:nvSpPr>
        <p:spPr>
          <a:xfrm>
            <a:off x="2377957" y="161698"/>
            <a:ext cx="116089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RdRp</a:t>
            </a:r>
          </a:p>
        </p:txBody>
      </p:sp>
    </p:spTree>
    <p:extLst>
      <p:ext uri="{BB962C8B-B14F-4D97-AF65-F5344CB8AC3E}">
        <p14:creationId xmlns:p14="http://schemas.microsoft.com/office/powerpoint/2010/main" val="362710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2020-09-11T19:58:27Z</dcterms:created>
  <dcterms:modified xsi:type="dcterms:W3CDTF">2020-09-11T20:26:06Z</dcterms:modified>
</cp:coreProperties>
</file>