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5361"/>
  </p:normalViewPr>
  <p:slideViewPr>
    <p:cSldViewPr snapToGrid="0" snapToObjects="1">
      <p:cViewPr>
        <p:scale>
          <a:sx n="100" d="100"/>
          <a:sy n="100" d="100"/>
        </p:scale>
        <p:origin x="95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0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C5CE-77A5-F648-895D-B56A6D348C6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206596-1D39-BC47-9709-B67C7C2E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61"/>
          <a:stretch/>
        </p:blipFill>
        <p:spPr>
          <a:xfrm>
            <a:off x="36536" y="63310"/>
            <a:ext cx="6164861" cy="3915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767A5-4305-BF4F-986D-C050C97AF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63" b="50779"/>
          <a:stretch/>
        </p:blipFill>
        <p:spPr>
          <a:xfrm>
            <a:off x="5916824" y="63310"/>
            <a:ext cx="6157336" cy="1927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0AB522-A694-4C45-84AE-3B09F7811FA9}"/>
              </a:ext>
            </a:extLst>
          </p:cNvPr>
          <p:cNvSpPr/>
          <p:nvPr/>
        </p:nvSpPr>
        <p:spPr>
          <a:xfrm>
            <a:off x="26878" y="6331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6F7ABB-C281-384D-9F38-B4C0C893DE3F}"/>
              </a:ext>
            </a:extLst>
          </p:cNvPr>
          <p:cNvSpPr/>
          <p:nvPr/>
        </p:nvSpPr>
        <p:spPr>
          <a:xfrm>
            <a:off x="6031124" y="6331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A54C6-478B-7E4D-93EA-E32C650B2129}"/>
              </a:ext>
            </a:extLst>
          </p:cNvPr>
          <p:cNvGrpSpPr/>
          <p:nvPr/>
        </p:nvGrpSpPr>
        <p:grpSpPr>
          <a:xfrm>
            <a:off x="4519612" y="2561282"/>
            <a:ext cx="3437419" cy="1046440"/>
            <a:chOff x="3743310" y="5318825"/>
            <a:chExt cx="3437419" cy="10464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0959F4-9992-C34C-9424-03DF2D245CBA}"/>
                </a:ext>
              </a:extLst>
            </p:cNvPr>
            <p:cNvSpPr txBox="1"/>
            <p:nvPr/>
          </p:nvSpPr>
          <p:spPr>
            <a:xfrm>
              <a:off x="3743310" y="5318825"/>
              <a:ext cx="3437419" cy="1046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numCol="2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Gene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Spike</a:t>
              </a:r>
            </a:p>
            <a:p>
              <a:r>
                <a:rPr lang="en-US" sz="1200" dirty="0">
                  <a:solidFill>
                    <a:srgbClr val="FF9A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RdRp </a:t>
              </a:r>
            </a:p>
            <a:p>
              <a:r>
                <a:rPr lang="en-US" sz="1200" dirty="0">
                  <a:solidFill>
                    <a:srgbClr val="87C7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S1</a:t>
              </a:r>
            </a:p>
            <a:p>
              <a:r>
                <a:rPr lang="en-US" sz="1200" dirty="0">
                  <a:solidFill>
                    <a:srgbClr val="2E86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S2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synonymous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  nonsynonymous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4E120F-7475-B246-99EA-247032F14FC8}"/>
                </a:ext>
              </a:extLst>
            </p:cNvPr>
            <p:cNvCxnSpPr/>
            <p:nvPr/>
          </p:nvCxnSpPr>
          <p:spPr>
            <a:xfrm>
              <a:off x="3885355" y="5671306"/>
              <a:ext cx="274320" cy="0"/>
            </a:xfrm>
            <a:prstGeom prst="line">
              <a:avLst/>
            </a:prstGeom>
            <a:ln w="38100">
              <a:solidFill>
                <a:srgbClr val="009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5F46E1-781B-1944-9598-DE318C2BCAD9}"/>
                </a:ext>
              </a:extLst>
            </p:cNvPr>
            <p:cNvCxnSpPr/>
            <p:nvPr/>
          </p:nvCxnSpPr>
          <p:spPr>
            <a:xfrm>
              <a:off x="3885355" y="5848866"/>
              <a:ext cx="274320" cy="0"/>
            </a:xfrm>
            <a:prstGeom prst="line">
              <a:avLst/>
            </a:prstGeom>
            <a:ln w="38100">
              <a:solidFill>
                <a:srgbClr val="FF9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E40691-5045-4446-A6B6-CD674F469FBE}"/>
                </a:ext>
              </a:extLst>
            </p:cNvPr>
            <p:cNvCxnSpPr/>
            <p:nvPr/>
          </p:nvCxnSpPr>
          <p:spPr>
            <a:xfrm>
              <a:off x="3885355" y="6029400"/>
              <a:ext cx="274320" cy="0"/>
            </a:xfrm>
            <a:prstGeom prst="line">
              <a:avLst/>
            </a:prstGeom>
            <a:ln w="38100">
              <a:solidFill>
                <a:srgbClr val="87C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E6499D-F902-C642-B84A-9153B6046106}"/>
                </a:ext>
              </a:extLst>
            </p:cNvPr>
            <p:cNvCxnSpPr/>
            <p:nvPr/>
          </p:nvCxnSpPr>
          <p:spPr>
            <a:xfrm>
              <a:off x="3885355" y="6215837"/>
              <a:ext cx="274320" cy="0"/>
            </a:xfrm>
            <a:prstGeom prst="line">
              <a:avLst/>
            </a:prstGeom>
            <a:ln w="38100">
              <a:solidFill>
                <a:srgbClr val="2E86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1CDAB2-0A42-EB44-A09E-349628E0EF1B}"/>
                </a:ext>
              </a:extLst>
            </p:cNvPr>
            <p:cNvCxnSpPr/>
            <p:nvPr/>
          </p:nvCxnSpPr>
          <p:spPr>
            <a:xfrm>
              <a:off x="5501295" y="5657859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A64EE0-85EC-0345-844D-FE9A32887DCE}"/>
                </a:ext>
              </a:extLst>
            </p:cNvPr>
            <p:cNvCxnSpPr/>
            <p:nvPr/>
          </p:nvCxnSpPr>
          <p:spPr>
            <a:xfrm>
              <a:off x="5501295" y="5844296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D041E3-C128-8243-817D-ED9F1AE5C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33" r="55939"/>
          <a:stretch/>
        </p:blipFill>
        <p:spPr>
          <a:xfrm>
            <a:off x="8954081" y="2026485"/>
            <a:ext cx="3232183" cy="19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3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cp:lastPrinted>2020-10-09T20:48:22Z</cp:lastPrinted>
  <dcterms:created xsi:type="dcterms:W3CDTF">2020-10-01T02:38:59Z</dcterms:created>
  <dcterms:modified xsi:type="dcterms:W3CDTF">2020-10-29T16:28:37Z</dcterms:modified>
</cp:coreProperties>
</file>