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058400" cy="10515600"/>
  <p:notesSz cx="6858000" cy="9144000"/>
  <p:defaultTextStyle>
    <a:defPPr>
      <a:defRPr lang="en-US"/>
    </a:defPPr>
    <a:lvl1pPr marL="0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1pPr>
    <a:lvl2pPr marL="378562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2pPr>
    <a:lvl3pPr marL="757123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3pPr>
    <a:lvl4pPr marL="1135685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4pPr>
    <a:lvl5pPr marL="1514246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5pPr>
    <a:lvl6pPr marL="1892808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6pPr>
    <a:lvl7pPr marL="2271370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7pPr>
    <a:lvl8pPr marL="2649931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8pPr>
    <a:lvl9pPr marL="3028493" algn="l" defTabSz="757123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9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9"/>
    <p:restoredTop sz="95361"/>
  </p:normalViewPr>
  <p:slideViewPr>
    <p:cSldViewPr snapToGrid="0" snapToObjects="1">
      <p:cViewPr>
        <p:scale>
          <a:sx n="97" d="100"/>
          <a:sy n="97" d="100"/>
        </p:scale>
        <p:origin x="19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720956"/>
            <a:ext cx="8549640" cy="366098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523125"/>
            <a:ext cx="7543800" cy="2538835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4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59858"/>
            <a:ext cx="2168843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59858"/>
            <a:ext cx="6380798" cy="89114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9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621600"/>
            <a:ext cx="8675370" cy="4374197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7037179"/>
            <a:ext cx="8675370" cy="2300287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799291"/>
            <a:ext cx="4274820" cy="66720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799291"/>
            <a:ext cx="4274820" cy="66720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59861"/>
            <a:ext cx="867537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577783"/>
            <a:ext cx="4255174" cy="1263332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841115"/>
            <a:ext cx="4255174" cy="5649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577783"/>
            <a:ext cx="4276130" cy="1263332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841115"/>
            <a:ext cx="4276130" cy="5649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01040"/>
            <a:ext cx="3244096" cy="245364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514054"/>
            <a:ext cx="5092065" cy="747289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154680"/>
            <a:ext cx="3244096" cy="5844435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01040"/>
            <a:ext cx="3244096" cy="245364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514054"/>
            <a:ext cx="5092065" cy="747289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154680"/>
            <a:ext cx="3244096" cy="5844435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7CA6-6866-A54C-A21A-01BAAA0B2DE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59861"/>
            <a:ext cx="867537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799291"/>
            <a:ext cx="867537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746406"/>
            <a:ext cx="226314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7CA6-6866-A54C-A21A-01BAAA0B2DE6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746406"/>
            <a:ext cx="339471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746406"/>
            <a:ext cx="226314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A02D-CE70-8846-AAA3-BAD5BE53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AF9773-21EC-ED4B-90C7-AD66038B7E74}"/>
              </a:ext>
            </a:extLst>
          </p:cNvPr>
          <p:cNvSpPr/>
          <p:nvPr/>
        </p:nvSpPr>
        <p:spPr>
          <a:xfrm>
            <a:off x="1482565" y="4864790"/>
            <a:ext cx="69602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D005B-DFDA-AF44-BCB7-9D468F9EF27F}"/>
              </a:ext>
            </a:extLst>
          </p:cNvPr>
          <p:cNvSpPr/>
          <p:nvPr/>
        </p:nvSpPr>
        <p:spPr>
          <a:xfrm>
            <a:off x="3946678" y="4864790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7F2D06-1355-994F-922E-AC9B81D0CE4B}"/>
              </a:ext>
            </a:extLst>
          </p:cNvPr>
          <p:cNvSpPr/>
          <p:nvPr/>
        </p:nvSpPr>
        <p:spPr>
          <a:xfrm>
            <a:off x="6263801" y="4864790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B12C1-0CCE-504A-9754-333F7CCDDC9D}"/>
              </a:ext>
            </a:extLst>
          </p:cNvPr>
          <p:cNvSpPr/>
          <p:nvPr/>
        </p:nvSpPr>
        <p:spPr>
          <a:xfrm>
            <a:off x="8453927" y="4864790"/>
            <a:ext cx="70724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513B7-81F1-8D4D-A64B-540C148310DA}"/>
              </a:ext>
            </a:extLst>
          </p:cNvPr>
          <p:cNvSpPr/>
          <p:nvPr/>
        </p:nvSpPr>
        <p:spPr>
          <a:xfrm rot="16200000">
            <a:off x="-1697865" y="2408966"/>
            <a:ext cx="40110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 per Codon per Year (x10</a:t>
            </a:r>
            <a:r>
              <a:rPr lang="en-US" sz="1600" kern="0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B3190-1514-C54C-A049-4C5933BE9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4" t="10332" r="8947" b="11557"/>
          <a:stretch/>
        </p:blipFill>
        <p:spPr>
          <a:xfrm>
            <a:off x="872094" y="5306211"/>
            <a:ext cx="8980399" cy="47202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4AFCF49-547A-3049-866F-11A39257F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2" t="10038" r="8920" b="11640"/>
          <a:stretch/>
        </p:blipFill>
        <p:spPr>
          <a:xfrm>
            <a:off x="872094" y="81543"/>
            <a:ext cx="8980399" cy="47365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51F5E68-3799-B24E-BE78-A21671954700}"/>
              </a:ext>
            </a:extLst>
          </p:cNvPr>
          <p:cNvGrpSpPr/>
          <p:nvPr/>
        </p:nvGrpSpPr>
        <p:grpSpPr>
          <a:xfrm>
            <a:off x="7980176" y="249077"/>
            <a:ext cx="1697901" cy="1169551"/>
            <a:chOff x="7151289" y="940652"/>
            <a:chExt cx="1697901" cy="11695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D56DE1-4A6C-F546-8BD2-20C828E2F4A8}"/>
                </a:ext>
              </a:extLst>
            </p:cNvPr>
            <p:cNvSpPr txBox="1"/>
            <p:nvPr/>
          </p:nvSpPr>
          <p:spPr>
            <a:xfrm>
              <a:off x="7151289" y="940652"/>
              <a:ext cx="1697901" cy="1169551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OC43 lineage A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OC43 lineage B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229E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NL63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HKU1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F63709-12A8-E146-83C3-C7A5FDF63614}"/>
                </a:ext>
              </a:extLst>
            </p:cNvPr>
            <p:cNvSpPr/>
            <p:nvPr/>
          </p:nvSpPr>
          <p:spPr>
            <a:xfrm>
              <a:off x="7270823" y="1030713"/>
              <a:ext cx="146304" cy="146304"/>
            </a:xfrm>
            <a:prstGeom prst="ellipse">
              <a:avLst/>
            </a:prstGeom>
            <a:solidFill>
              <a:srgbClr val="C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224B33-0F5A-CC49-A30B-5C3E604CAA29}"/>
                </a:ext>
              </a:extLst>
            </p:cNvPr>
            <p:cNvSpPr/>
            <p:nvPr/>
          </p:nvSpPr>
          <p:spPr>
            <a:xfrm>
              <a:off x="7270823" y="1235742"/>
              <a:ext cx="146304" cy="146304"/>
            </a:xfrm>
            <a:prstGeom prst="ellipse">
              <a:avLst/>
            </a:prstGeom>
            <a:solidFill>
              <a:srgbClr val="FF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6D5426-4C14-E840-8F34-1829515217A3}"/>
                </a:ext>
              </a:extLst>
            </p:cNvPr>
            <p:cNvSpPr/>
            <p:nvPr/>
          </p:nvSpPr>
          <p:spPr>
            <a:xfrm>
              <a:off x="7270823" y="1440771"/>
              <a:ext cx="146304" cy="146304"/>
            </a:xfrm>
            <a:prstGeom prst="ellipse">
              <a:avLst/>
            </a:prstGeom>
            <a:solidFill>
              <a:srgbClr val="2E8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0E81D2-051A-0143-BBA6-93B43E338D36}"/>
                </a:ext>
              </a:extLst>
            </p:cNvPr>
            <p:cNvSpPr/>
            <p:nvPr/>
          </p:nvSpPr>
          <p:spPr>
            <a:xfrm>
              <a:off x="7270823" y="1660329"/>
              <a:ext cx="146304" cy="146304"/>
            </a:xfrm>
            <a:prstGeom prst="ellipse">
              <a:avLst/>
            </a:prstGeom>
            <a:solidFill>
              <a:srgbClr val="87C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49A957-1AD5-434C-AC00-A4065C5F1C9D}"/>
                </a:ext>
              </a:extLst>
            </p:cNvPr>
            <p:cNvSpPr/>
            <p:nvPr/>
          </p:nvSpPr>
          <p:spPr>
            <a:xfrm>
              <a:off x="7270823" y="1870129"/>
              <a:ext cx="146304" cy="146304"/>
            </a:xfrm>
            <a:prstGeom prst="ellipse">
              <a:avLst/>
            </a:prstGeom>
            <a:solidFill>
              <a:srgbClr val="7C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E7D4374-13F1-DB4B-BFF1-A6F2B217D497}"/>
              </a:ext>
            </a:extLst>
          </p:cNvPr>
          <p:cNvSpPr/>
          <p:nvPr/>
        </p:nvSpPr>
        <p:spPr>
          <a:xfrm>
            <a:off x="511076" y="55104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2E4592-D677-B24C-92B5-45E5D8CA7513}"/>
              </a:ext>
            </a:extLst>
          </p:cNvPr>
          <p:cNvSpPr/>
          <p:nvPr/>
        </p:nvSpPr>
        <p:spPr>
          <a:xfrm>
            <a:off x="511076" y="1316117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3D4966-04B9-E444-AD6E-FBE354A8C9B7}"/>
              </a:ext>
            </a:extLst>
          </p:cNvPr>
          <p:cNvSpPr/>
          <p:nvPr/>
        </p:nvSpPr>
        <p:spPr>
          <a:xfrm>
            <a:off x="497171" y="208119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2B8319-ADD2-BE4D-B571-92266D8F4C88}"/>
              </a:ext>
            </a:extLst>
          </p:cNvPr>
          <p:cNvSpPr/>
          <p:nvPr/>
        </p:nvSpPr>
        <p:spPr>
          <a:xfrm>
            <a:off x="511076" y="2846267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869A0A-1090-DD43-A2DE-EDFF42788E8A}"/>
              </a:ext>
            </a:extLst>
          </p:cNvPr>
          <p:cNvSpPr/>
          <p:nvPr/>
        </p:nvSpPr>
        <p:spPr>
          <a:xfrm>
            <a:off x="511076" y="361134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161EEB-BB69-7943-A51D-F435F7BE407E}"/>
              </a:ext>
            </a:extLst>
          </p:cNvPr>
          <p:cNvSpPr/>
          <p:nvPr/>
        </p:nvSpPr>
        <p:spPr>
          <a:xfrm>
            <a:off x="511076" y="437813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85FE5D-0ED6-5A4D-9558-77EE42EF4755}"/>
              </a:ext>
            </a:extLst>
          </p:cNvPr>
          <p:cNvSpPr/>
          <p:nvPr/>
        </p:nvSpPr>
        <p:spPr>
          <a:xfrm>
            <a:off x="1482566" y="10087799"/>
            <a:ext cx="69602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BD305F-0320-BD4F-8B92-5B1EA6789D44}"/>
              </a:ext>
            </a:extLst>
          </p:cNvPr>
          <p:cNvSpPr/>
          <p:nvPr/>
        </p:nvSpPr>
        <p:spPr>
          <a:xfrm>
            <a:off x="3946679" y="10087799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6B8B8C-3B68-9C49-9FAC-3E1E24C72A21}"/>
              </a:ext>
            </a:extLst>
          </p:cNvPr>
          <p:cNvSpPr/>
          <p:nvPr/>
        </p:nvSpPr>
        <p:spPr>
          <a:xfrm>
            <a:off x="6263802" y="10087799"/>
            <a:ext cx="4347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BAB23E-F66C-FF41-8AF0-17F326DFD3E8}"/>
              </a:ext>
            </a:extLst>
          </p:cNvPr>
          <p:cNvSpPr/>
          <p:nvPr/>
        </p:nvSpPr>
        <p:spPr>
          <a:xfrm>
            <a:off x="8453928" y="10087799"/>
            <a:ext cx="70724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83D9C1C-4AE0-AF46-800D-E03D5194B141}"/>
              </a:ext>
            </a:extLst>
          </p:cNvPr>
          <p:cNvGrpSpPr/>
          <p:nvPr/>
        </p:nvGrpSpPr>
        <p:grpSpPr>
          <a:xfrm>
            <a:off x="7980176" y="5454176"/>
            <a:ext cx="1699248" cy="1384995"/>
            <a:chOff x="7151289" y="940652"/>
            <a:chExt cx="1699248" cy="138499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0663B3-0D79-4646-8B44-DC77FB803C18}"/>
                </a:ext>
              </a:extLst>
            </p:cNvPr>
            <p:cNvSpPr txBox="1"/>
            <p:nvPr/>
          </p:nvSpPr>
          <p:spPr>
            <a:xfrm>
              <a:off x="7151289" y="940652"/>
              <a:ext cx="1699248" cy="1384995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rgbClr val="D6D6D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OC43 lineage A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OC43 lineage B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229E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NL63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HKU1 lineage A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    HKU1 lineage B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2ABD740-9E08-B844-9F7D-973149383AEA}"/>
                </a:ext>
              </a:extLst>
            </p:cNvPr>
            <p:cNvSpPr/>
            <p:nvPr/>
          </p:nvSpPr>
          <p:spPr>
            <a:xfrm>
              <a:off x="7270823" y="1030713"/>
              <a:ext cx="146304" cy="146304"/>
            </a:xfrm>
            <a:prstGeom prst="ellipse">
              <a:avLst/>
            </a:prstGeom>
            <a:solidFill>
              <a:srgbClr val="C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B56E987-8726-DD40-B03E-9A5F723C9E9A}"/>
                </a:ext>
              </a:extLst>
            </p:cNvPr>
            <p:cNvSpPr/>
            <p:nvPr/>
          </p:nvSpPr>
          <p:spPr>
            <a:xfrm>
              <a:off x="7270823" y="1235742"/>
              <a:ext cx="146304" cy="146304"/>
            </a:xfrm>
            <a:prstGeom prst="ellipse">
              <a:avLst/>
            </a:prstGeom>
            <a:solidFill>
              <a:srgbClr val="FF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2B28A19-391B-E64F-9B68-3B5699769E92}"/>
                </a:ext>
              </a:extLst>
            </p:cNvPr>
            <p:cNvSpPr/>
            <p:nvPr/>
          </p:nvSpPr>
          <p:spPr>
            <a:xfrm>
              <a:off x="7270823" y="1440771"/>
              <a:ext cx="146304" cy="146304"/>
            </a:xfrm>
            <a:prstGeom prst="ellipse">
              <a:avLst/>
            </a:prstGeom>
            <a:solidFill>
              <a:srgbClr val="2E86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022E9D7-C0D8-D644-850D-9EA9B2F4E1EC}"/>
                </a:ext>
              </a:extLst>
            </p:cNvPr>
            <p:cNvSpPr/>
            <p:nvPr/>
          </p:nvSpPr>
          <p:spPr>
            <a:xfrm>
              <a:off x="7270823" y="1660329"/>
              <a:ext cx="146304" cy="146304"/>
            </a:xfrm>
            <a:prstGeom prst="ellipse">
              <a:avLst/>
            </a:prstGeom>
            <a:solidFill>
              <a:srgbClr val="87C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8F556C7-DA9A-554E-A9C1-28027CB29D95}"/>
                </a:ext>
              </a:extLst>
            </p:cNvPr>
            <p:cNvSpPr/>
            <p:nvPr/>
          </p:nvSpPr>
          <p:spPr>
            <a:xfrm>
              <a:off x="7270823" y="1870129"/>
              <a:ext cx="146304" cy="146304"/>
            </a:xfrm>
            <a:prstGeom prst="ellipse">
              <a:avLst/>
            </a:prstGeom>
            <a:solidFill>
              <a:srgbClr val="7C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3A552561-9B71-2644-A670-CD4AFCC17DDD}"/>
              </a:ext>
            </a:extLst>
          </p:cNvPr>
          <p:cNvSpPr/>
          <p:nvPr/>
        </p:nvSpPr>
        <p:spPr>
          <a:xfrm>
            <a:off x="8099710" y="6592394"/>
            <a:ext cx="146304" cy="146304"/>
          </a:xfrm>
          <a:prstGeom prst="ellipse">
            <a:avLst/>
          </a:prstGeom>
          <a:solidFill>
            <a:srgbClr val="B4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1A1BEC-C089-3349-AEF6-E82725793C5D}"/>
              </a:ext>
            </a:extLst>
          </p:cNvPr>
          <p:cNvSpPr/>
          <p:nvPr/>
        </p:nvSpPr>
        <p:spPr>
          <a:xfrm rot="16200000">
            <a:off x="-1697866" y="7497039"/>
            <a:ext cx="4011034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defTabSz="669341"/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 per Codon per Year (x10</a:t>
            </a:r>
            <a:r>
              <a:rPr lang="en-US" sz="1600" kern="0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6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09E46B-FCE3-5C43-B4DE-7F3419FA1558}"/>
              </a:ext>
            </a:extLst>
          </p:cNvPr>
          <p:cNvSpPr/>
          <p:nvPr/>
        </p:nvSpPr>
        <p:spPr>
          <a:xfrm>
            <a:off x="497171" y="574501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5D49AD-26F8-0744-98DE-148E75CE2B62}"/>
              </a:ext>
            </a:extLst>
          </p:cNvPr>
          <p:cNvSpPr/>
          <p:nvPr/>
        </p:nvSpPr>
        <p:spPr>
          <a:xfrm>
            <a:off x="497171" y="6510094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248AA5-4813-3E47-AF2C-7645C9E16618}"/>
              </a:ext>
            </a:extLst>
          </p:cNvPr>
          <p:cNvSpPr/>
          <p:nvPr/>
        </p:nvSpPr>
        <p:spPr>
          <a:xfrm>
            <a:off x="483266" y="72751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EBC3AE-471B-DD40-AEA4-1BD4BDD198A0}"/>
              </a:ext>
            </a:extLst>
          </p:cNvPr>
          <p:cNvSpPr/>
          <p:nvPr/>
        </p:nvSpPr>
        <p:spPr>
          <a:xfrm>
            <a:off x="497171" y="8040244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F5E0F5-1723-DA4A-98C8-085831D583E3}"/>
              </a:ext>
            </a:extLst>
          </p:cNvPr>
          <p:cNvSpPr/>
          <p:nvPr/>
        </p:nvSpPr>
        <p:spPr>
          <a:xfrm>
            <a:off x="497171" y="880531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8A2F3E-0330-A945-901B-64E8ED95E526}"/>
              </a:ext>
            </a:extLst>
          </p:cNvPr>
          <p:cNvSpPr/>
          <p:nvPr/>
        </p:nvSpPr>
        <p:spPr>
          <a:xfrm>
            <a:off x="497171" y="957210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669341"/>
            <a:r>
              <a:rPr lang="en-US" sz="1200" kern="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BC4577-6F27-6144-9544-9E9579282EB2}"/>
              </a:ext>
            </a:extLst>
          </p:cNvPr>
          <p:cNvSpPr/>
          <p:nvPr/>
        </p:nvSpPr>
        <p:spPr>
          <a:xfrm>
            <a:off x="15127" y="18223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48C6D78-1370-8B4F-A0DF-ED6B32AD5E52}"/>
              </a:ext>
            </a:extLst>
          </p:cNvPr>
          <p:cNvSpPr/>
          <p:nvPr/>
        </p:nvSpPr>
        <p:spPr>
          <a:xfrm>
            <a:off x="15127" y="5116579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8335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74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3</cp:revision>
  <dcterms:created xsi:type="dcterms:W3CDTF">2020-10-01T17:28:25Z</dcterms:created>
  <dcterms:modified xsi:type="dcterms:W3CDTF">2020-10-09T19:26:04Z</dcterms:modified>
</cp:coreProperties>
</file>