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5775"/>
  </p:normalViewPr>
  <p:slideViewPr>
    <p:cSldViewPr snapToGrid="0" snapToObjects="1">
      <p:cViewPr>
        <p:scale>
          <a:sx n="92" d="100"/>
          <a:sy n="92" d="100"/>
        </p:scale>
        <p:origin x="24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1FE3-8396-FD40-B368-74B8DB14621A}" type="datetimeFigureOut">
              <a:rPr lang="en-US" smtClean="0"/>
              <a:t>9/4/20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21D8-496E-6F43-9E3E-C6E81574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33EF9A-6F95-5746-9D07-E31E0BD16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1"/>
          <a:stretch/>
        </p:blipFill>
        <p:spPr>
          <a:xfrm>
            <a:off x="644711" y="326572"/>
            <a:ext cx="6605189" cy="6662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DBB1D-E1A1-1041-A413-E1D92A6FBDA6}"/>
              </a:ext>
            </a:extLst>
          </p:cNvPr>
          <p:cNvSpPr txBox="1"/>
          <p:nvPr/>
        </p:nvSpPr>
        <p:spPr>
          <a:xfrm rot="16200000">
            <a:off x="-1730229" y="3212893"/>
            <a:ext cx="4520689" cy="35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Subs per Codon per Year (x 10</a:t>
            </a:r>
            <a:r>
              <a:rPr lang="en-US" sz="1749" baseline="30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749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7360-038F-CC4D-AE20-3F1F35CB5555}"/>
              </a:ext>
            </a:extLst>
          </p:cNvPr>
          <p:cNvSpPr/>
          <p:nvPr/>
        </p:nvSpPr>
        <p:spPr>
          <a:xfrm>
            <a:off x="644711" y="468695"/>
            <a:ext cx="129595" cy="6253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827" tIns="44414" rIns="88827" bIns="444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9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ECB2E1-1F0C-2E42-88C2-924918F4DE0B}"/>
              </a:ext>
            </a:extLst>
          </p:cNvPr>
          <p:cNvSpPr txBox="1"/>
          <p:nvPr/>
        </p:nvSpPr>
        <p:spPr>
          <a:xfrm>
            <a:off x="1213754" y="6718795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7B1AE-8813-C24B-B1F0-D6A6257CDDD4}"/>
              </a:ext>
            </a:extLst>
          </p:cNvPr>
          <p:cNvSpPr txBox="1"/>
          <p:nvPr/>
        </p:nvSpPr>
        <p:spPr>
          <a:xfrm>
            <a:off x="3265245" y="6718794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91CD8-EE35-ED41-B8DC-C5639A7616D4}"/>
              </a:ext>
            </a:extLst>
          </p:cNvPr>
          <p:cNvSpPr txBox="1"/>
          <p:nvPr/>
        </p:nvSpPr>
        <p:spPr>
          <a:xfrm>
            <a:off x="5316736" y="6718793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          S2          RdRp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3E6C1-F115-6840-B91E-4FE8106BB316}"/>
              </a:ext>
            </a:extLst>
          </p:cNvPr>
          <p:cNvSpPr/>
          <p:nvPr/>
        </p:nvSpPr>
        <p:spPr>
          <a:xfrm>
            <a:off x="3270210" y="326574"/>
            <a:ext cx="1859805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Recombination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02A82-FCD6-B843-A48D-160FE7F6D1BE}"/>
              </a:ext>
            </a:extLst>
          </p:cNvPr>
          <p:cNvSpPr/>
          <p:nvPr/>
        </p:nvSpPr>
        <p:spPr>
          <a:xfrm>
            <a:off x="5432398" y="325819"/>
            <a:ext cx="1534394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Recombination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8E278-9468-EF40-98F9-9BF47DA8EDD5}"/>
              </a:ext>
            </a:extLst>
          </p:cNvPr>
          <p:cNvSpPr/>
          <p:nvPr/>
        </p:nvSpPr>
        <p:spPr>
          <a:xfrm>
            <a:off x="1358476" y="325818"/>
            <a:ext cx="1417376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Recombination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05E446-965D-3F43-B699-010AE46EE397}"/>
              </a:ext>
            </a:extLst>
          </p:cNvPr>
          <p:cNvSpPr txBox="1"/>
          <p:nvPr/>
        </p:nvSpPr>
        <p:spPr>
          <a:xfrm rot="5400000">
            <a:off x="6283317" y="5615589"/>
            <a:ext cx="1933162" cy="2717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Positive Selection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C35DA-DA08-7048-B143-AC2D2386E6C6}"/>
              </a:ext>
            </a:extLst>
          </p:cNvPr>
          <p:cNvSpPr/>
          <p:nvPr/>
        </p:nvSpPr>
        <p:spPr>
          <a:xfrm rot="5400000">
            <a:off x="6227827" y="3433488"/>
            <a:ext cx="2044149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Positive Selection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7638B-282C-4048-A6BB-AC1183AF0AFF}"/>
              </a:ext>
            </a:extLst>
          </p:cNvPr>
          <p:cNvSpPr/>
          <p:nvPr/>
        </p:nvSpPr>
        <p:spPr>
          <a:xfrm rot="5400000">
            <a:off x="6449041" y="1312476"/>
            <a:ext cx="1601721" cy="2717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1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Positive Selection</a:t>
            </a:r>
          </a:p>
        </p:txBody>
      </p:sp>
    </p:spTree>
    <p:extLst>
      <p:ext uri="{BB962C8B-B14F-4D97-AF65-F5344CB8AC3E}">
        <p14:creationId xmlns:p14="http://schemas.microsoft.com/office/powerpoint/2010/main" val="40171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2020-09-04T17:16:44Z</dcterms:created>
  <dcterms:modified xsi:type="dcterms:W3CDTF">2020-09-04T17:29:53Z</dcterms:modified>
</cp:coreProperties>
</file>