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430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4"/>
    <p:restoredTop sz="95361"/>
  </p:normalViewPr>
  <p:slideViewPr>
    <p:cSldViewPr snapToGrid="0" snapToObjects="1">
      <p:cViewPr>
        <p:scale>
          <a:sx n="42" d="100"/>
          <a:sy n="42" d="100"/>
        </p:scale>
        <p:origin x="33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020253"/>
            <a:ext cx="9715500" cy="429768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483668"/>
            <a:ext cx="8572500" cy="2980372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57225"/>
            <a:ext cx="2464594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57225"/>
            <a:ext cx="7250906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077531"/>
            <a:ext cx="9858375" cy="5134927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8261036"/>
            <a:ext cx="9858375" cy="2700337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286125"/>
            <a:ext cx="485775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286125"/>
            <a:ext cx="485775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57228"/>
            <a:ext cx="9858375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026093"/>
            <a:ext cx="4835425" cy="14830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509135"/>
            <a:ext cx="4835425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026093"/>
            <a:ext cx="4859239" cy="14830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509135"/>
            <a:ext cx="4859239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22960"/>
            <a:ext cx="3686473" cy="288036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777368"/>
            <a:ext cx="5786438" cy="8772525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703320"/>
            <a:ext cx="3686473" cy="686085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822960"/>
            <a:ext cx="3686473" cy="288036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777368"/>
            <a:ext cx="5786438" cy="8772525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703320"/>
            <a:ext cx="3686473" cy="6860858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57228"/>
            <a:ext cx="9858375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286125"/>
            <a:ext cx="9858375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1441433"/>
            <a:ext cx="257175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D9B5-AAAC-AE4E-9AF2-72CBBDE83DE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1441433"/>
            <a:ext cx="385762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1441433"/>
            <a:ext cx="257175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4F16-6BD0-194B-A8A1-C6E72877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DB964-B927-3F48-B2E7-F422DC621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52"/>
          <a:stretch/>
        </p:blipFill>
        <p:spPr>
          <a:xfrm>
            <a:off x="170853" y="213360"/>
            <a:ext cx="5540991" cy="2921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C9416-42B0-4D48-9D30-6BE6D66F1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52"/>
          <a:stretch/>
        </p:blipFill>
        <p:spPr>
          <a:xfrm>
            <a:off x="170852" y="3134671"/>
            <a:ext cx="5540991" cy="2916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99623-5E0A-C442-8BD3-1A2740D15B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52"/>
          <a:stretch/>
        </p:blipFill>
        <p:spPr>
          <a:xfrm>
            <a:off x="5797569" y="213360"/>
            <a:ext cx="5540991" cy="2957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382AF2-47A8-4F44-B61A-6BCEBD7807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552"/>
          <a:stretch/>
        </p:blipFill>
        <p:spPr>
          <a:xfrm>
            <a:off x="5797568" y="3170825"/>
            <a:ext cx="5540991" cy="2928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1A8CC-5395-9A49-84E7-9CD09FB725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552"/>
          <a:stretch/>
        </p:blipFill>
        <p:spPr>
          <a:xfrm>
            <a:off x="170851" y="9367615"/>
            <a:ext cx="5540990" cy="29574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479291-9571-7345-A80A-BD98C9A636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5996"/>
          <a:stretch/>
        </p:blipFill>
        <p:spPr>
          <a:xfrm>
            <a:off x="170847" y="6398236"/>
            <a:ext cx="5364978" cy="2921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0B3C153-8077-7440-B3D7-E3C272DF1517}"/>
              </a:ext>
            </a:extLst>
          </p:cNvPr>
          <p:cNvGrpSpPr/>
          <p:nvPr/>
        </p:nvGrpSpPr>
        <p:grpSpPr>
          <a:xfrm>
            <a:off x="5839589" y="6434390"/>
            <a:ext cx="5286260" cy="2921311"/>
            <a:chOff x="5891763" y="6229262"/>
            <a:chExt cx="5286260" cy="292131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F68AED-DD37-7145-80E8-2EB5AB470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379" r="15913"/>
            <a:stretch/>
          </p:blipFill>
          <p:spPr>
            <a:xfrm>
              <a:off x="6214842" y="6229262"/>
              <a:ext cx="4963181" cy="292131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76D308-78C4-8A47-B62A-FC7EED03F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7350"/>
            <a:stretch/>
          </p:blipFill>
          <p:spPr>
            <a:xfrm>
              <a:off x="5891763" y="6229262"/>
              <a:ext cx="323079" cy="2921311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3679795-C7FA-0440-818B-35DFCB56D697}"/>
              </a:ext>
            </a:extLst>
          </p:cNvPr>
          <p:cNvSpPr/>
          <p:nvPr/>
        </p:nvSpPr>
        <p:spPr>
          <a:xfrm>
            <a:off x="16719" y="30480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8F065-8802-8E48-A704-AD979FB05C20}"/>
              </a:ext>
            </a:extLst>
          </p:cNvPr>
          <p:cNvSpPr/>
          <p:nvPr/>
        </p:nvSpPr>
        <p:spPr>
          <a:xfrm>
            <a:off x="5760776" y="30480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234484-EAC1-604D-819E-D2657E5C616A}"/>
              </a:ext>
            </a:extLst>
          </p:cNvPr>
          <p:cNvSpPr/>
          <p:nvPr/>
        </p:nvSpPr>
        <p:spPr>
          <a:xfrm>
            <a:off x="16719" y="6023785"/>
            <a:ext cx="51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4F90E1-AD68-E940-BC9B-90FD5DA8A02E}"/>
              </a:ext>
            </a:extLst>
          </p:cNvPr>
          <p:cNvGrpSpPr/>
          <p:nvPr/>
        </p:nvGrpSpPr>
        <p:grpSpPr>
          <a:xfrm>
            <a:off x="6849353" y="10323127"/>
            <a:ext cx="3437419" cy="1046440"/>
            <a:chOff x="3743310" y="5318825"/>
            <a:chExt cx="3437419" cy="10464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3B6F0B-B1F1-874B-92B8-8AE9487A920C}"/>
                </a:ext>
              </a:extLst>
            </p:cNvPr>
            <p:cNvSpPr txBox="1"/>
            <p:nvPr/>
          </p:nvSpPr>
          <p:spPr>
            <a:xfrm>
              <a:off x="3743310" y="5318825"/>
              <a:ext cx="3437419" cy="1046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numCol="2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Spike</a:t>
              </a:r>
            </a:p>
            <a:p>
              <a:r>
                <a:rPr lang="en-US" sz="1200" dirty="0">
                  <a:solidFill>
                    <a:srgbClr val="FF9A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RdRp </a:t>
              </a:r>
            </a:p>
            <a:p>
              <a:r>
                <a:rPr lang="en-US" sz="1200" dirty="0">
                  <a:solidFill>
                    <a:srgbClr val="87C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S1</a:t>
              </a:r>
            </a:p>
            <a:p>
              <a:r>
                <a:rPr lang="en-US" sz="1200" dirty="0">
                  <a:solidFill>
                    <a:srgbClr val="2E86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S2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  <a:p>
              <a:r>
                <a:rPr lang="en-US" sz="1200" dirty="0">
                  <a:solidFill>
                    <a:srgbClr val="0098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synonymous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    nonsynonymous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F28CFE-AE12-0E4B-BE39-E5409393ABFF}"/>
                </a:ext>
              </a:extLst>
            </p:cNvPr>
            <p:cNvCxnSpPr/>
            <p:nvPr/>
          </p:nvCxnSpPr>
          <p:spPr>
            <a:xfrm>
              <a:off x="3885355" y="5671306"/>
              <a:ext cx="274320" cy="0"/>
            </a:xfrm>
            <a:prstGeom prst="line">
              <a:avLst/>
            </a:prstGeom>
            <a:ln w="38100">
              <a:solidFill>
                <a:srgbClr val="0098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1840AE-9450-D947-8B14-9431FAC5FE36}"/>
                </a:ext>
              </a:extLst>
            </p:cNvPr>
            <p:cNvCxnSpPr/>
            <p:nvPr/>
          </p:nvCxnSpPr>
          <p:spPr>
            <a:xfrm>
              <a:off x="3885355" y="5848866"/>
              <a:ext cx="274320" cy="0"/>
            </a:xfrm>
            <a:prstGeom prst="line">
              <a:avLst/>
            </a:prstGeom>
            <a:ln w="38100">
              <a:solidFill>
                <a:srgbClr val="FF9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5037FA-90D3-3743-8B65-0EE209115C65}"/>
                </a:ext>
              </a:extLst>
            </p:cNvPr>
            <p:cNvCxnSpPr/>
            <p:nvPr/>
          </p:nvCxnSpPr>
          <p:spPr>
            <a:xfrm>
              <a:off x="3885355" y="6029400"/>
              <a:ext cx="274320" cy="0"/>
            </a:xfrm>
            <a:prstGeom prst="line">
              <a:avLst/>
            </a:prstGeom>
            <a:ln w="38100">
              <a:solidFill>
                <a:srgbClr val="87C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EA372-3EC2-CD43-ADC3-529EAF6FCE2D}"/>
                </a:ext>
              </a:extLst>
            </p:cNvPr>
            <p:cNvCxnSpPr/>
            <p:nvPr/>
          </p:nvCxnSpPr>
          <p:spPr>
            <a:xfrm>
              <a:off x="3885355" y="6215837"/>
              <a:ext cx="274320" cy="0"/>
            </a:xfrm>
            <a:prstGeom prst="line">
              <a:avLst/>
            </a:prstGeom>
            <a:ln w="38100">
              <a:solidFill>
                <a:srgbClr val="2E86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2B33A7-8B4E-754D-8D7B-1267BF98CAA5}"/>
                </a:ext>
              </a:extLst>
            </p:cNvPr>
            <p:cNvCxnSpPr/>
            <p:nvPr/>
          </p:nvCxnSpPr>
          <p:spPr>
            <a:xfrm>
              <a:off x="5501295" y="5657859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CCFEE7-7591-654F-B3C7-C8D1B90FD4BB}"/>
                </a:ext>
              </a:extLst>
            </p:cNvPr>
            <p:cNvCxnSpPr/>
            <p:nvPr/>
          </p:nvCxnSpPr>
          <p:spPr>
            <a:xfrm>
              <a:off x="5501295" y="5844296"/>
              <a:ext cx="27432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48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2020-10-09T20:54:05Z</dcterms:created>
  <dcterms:modified xsi:type="dcterms:W3CDTF">2020-10-09T21:11:55Z</dcterms:modified>
</cp:coreProperties>
</file>