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6629400" cy="4754563"/>
  <p:notesSz cx="6858000" cy="9144000"/>
  <p:defaultTextStyle>
    <a:defPPr>
      <a:defRPr lang="en-US"/>
    </a:defPPr>
    <a:lvl1pPr marL="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5775"/>
  </p:normalViewPr>
  <p:slideViewPr>
    <p:cSldViewPr snapToGrid="0" snapToObjects="1">
      <p:cViewPr varScale="1">
        <p:scale>
          <a:sx n="163" d="100"/>
          <a:sy n="163" d="100"/>
        </p:scale>
        <p:origin x="1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" y="778120"/>
            <a:ext cx="563499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2497247"/>
            <a:ext cx="497205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4165" y="253137"/>
            <a:ext cx="1429464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771" y="253137"/>
            <a:ext cx="4205526" cy="40292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19" y="1185340"/>
            <a:ext cx="5717858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19" y="3181817"/>
            <a:ext cx="5717858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/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771" y="1265682"/>
            <a:ext cx="2817495" cy="3016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134" y="1265682"/>
            <a:ext cx="2817495" cy="3016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4" y="253137"/>
            <a:ext cx="5717858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35" y="1165528"/>
            <a:ext cx="2804547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35" y="1736736"/>
            <a:ext cx="2804547" cy="2554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6134" y="1165528"/>
            <a:ext cx="2818358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6134" y="1736736"/>
            <a:ext cx="2818358" cy="2554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316971"/>
            <a:ext cx="213815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358" y="684570"/>
            <a:ext cx="3356134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426369"/>
            <a:ext cx="213815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316971"/>
            <a:ext cx="213815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8358" y="684570"/>
            <a:ext cx="3356134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426369"/>
            <a:ext cx="213815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771" y="253137"/>
            <a:ext cx="5717858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1265682"/>
            <a:ext cx="5717858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771" y="4406777"/>
            <a:ext cx="149161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1E6C-EA39-C04F-8BD7-24F3AA3999CD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989" y="4406777"/>
            <a:ext cx="2237423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2014" y="4406777"/>
            <a:ext cx="149161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29758A6-D724-1B2B-F812-BA5B7275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t="77654" b="3803"/>
          <a:stretch/>
        </p:blipFill>
        <p:spPr>
          <a:xfrm>
            <a:off x="309356" y="3434012"/>
            <a:ext cx="6316607" cy="1219831"/>
          </a:xfrm>
          <a:prstGeom prst="rect">
            <a:avLst/>
          </a:prstGeom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11C43703-5BB5-8A02-2ED2-3E0D6DA1F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t="3837" b="53378"/>
          <a:stretch/>
        </p:blipFill>
        <p:spPr>
          <a:xfrm>
            <a:off x="309356" y="280925"/>
            <a:ext cx="6316608" cy="2814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4DD333-6C9E-B34E-96BD-9901BB89918F}"/>
              </a:ext>
            </a:extLst>
          </p:cNvPr>
          <p:cNvSpPr/>
          <p:nvPr/>
        </p:nvSpPr>
        <p:spPr>
          <a:xfrm>
            <a:off x="1745848" y="69682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BDF27-0A36-C94B-9B1A-C501862E5B24}"/>
              </a:ext>
            </a:extLst>
          </p:cNvPr>
          <p:cNvSpPr/>
          <p:nvPr/>
        </p:nvSpPr>
        <p:spPr>
          <a:xfrm>
            <a:off x="5067997" y="69682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B3531-078C-4547-957F-25BAC7042337}"/>
              </a:ext>
            </a:extLst>
          </p:cNvPr>
          <p:cNvSpPr txBox="1"/>
          <p:nvPr/>
        </p:nvSpPr>
        <p:spPr>
          <a:xfrm rot="16200000">
            <a:off x="-1299002" y="2114145"/>
            <a:ext cx="29434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Mutations per Codon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14543-BAFD-7347-8F5E-5B1A1D064549}"/>
              </a:ext>
            </a:extLst>
          </p:cNvPr>
          <p:cNvSpPr/>
          <p:nvPr/>
        </p:nvSpPr>
        <p:spPr>
          <a:xfrm>
            <a:off x="4931749" y="3095458"/>
            <a:ext cx="70724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DA11E-F109-4140-9C22-611E190756FC}"/>
              </a:ext>
            </a:extLst>
          </p:cNvPr>
          <p:cNvSpPr txBox="1"/>
          <p:nvPr/>
        </p:nvSpPr>
        <p:spPr>
          <a:xfrm>
            <a:off x="1893323" y="3095458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71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Kistler, Katie</cp:lastModifiedBy>
  <cp:revision>5</cp:revision>
  <dcterms:created xsi:type="dcterms:W3CDTF">2020-09-04T17:04:50Z</dcterms:created>
  <dcterms:modified xsi:type="dcterms:W3CDTF">2022-08-01T20:56:52Z</dcterms:modified>
</cp:coreProperties>
</file>