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8778875" cy="9372600"/>
  <p:notesSz cx="6858000" cy="9144000"/>
  <p:defaultTextStyle>
    <a:defPPr>
      <a:defRPr lang="en-US"/>
    </a:defPPr>
    <a:lvl1pPr marL="0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1pPr>
    <a:lvl2pPr marL="378562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2pPr>
    <a:lvl3pPr marL="757123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3pPr>
    <a:lvl4pPr marL="1135685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4pPr>
    <a:lvl5pPr marL="1514246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5pPr>
    <a:lvl6pPr marL="1892808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6pPr>
    <a:lvl7pPr marL="2271370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7pPr>
    <a:lvl8pPr marL="2649931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8pPr>
    <a:lvl9pPr marL="3028493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8BE"/>
    <a:srgbClr val="0B194C"/>
    <a:srgbClr val="1F8288"/>
    <a:srgbClr val="254F90"/>
    <a:srgbClr val="87C835"/>
    <a:srgbClr val="2E74B3"/>
    <a:srgbClr val="92B2DE"/>
    <a:srgbClr val="B49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/>
    <p:restoredTop sz="95846"/>
  </p:normalViewPr>
  <p:slideViewPr>
    <p:cSldViewPr snapToGrid="0" snapToObjects="1">
      <p:cViewPr>
        <p:scale>
          <a:sx n="71" d="100"/>
          <a:sy n="71" d="100"/>
        </p:scale>
        <p:origin x="29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416" y="1533896"/>
            <a:ext cx="7462044" cy="3263053"/>
          </a:xfrm>
        </p:spPr>
        <p:txBody>
          <a:bodyPr anchor="b"/>
          <a:lstStyle>
            <a:lvl1pPr algn="ctr"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4922785"/>
            <a:ext cx="6584156" cy="2262875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58" indent="0" algn="ctr">
              <a:buNone/>
              <a:defRPr sz="1920"/>
            </a:lvl2pPr>
            <a:lvl3pPr marL="877915" indent="0" algn="ctr">
              <a:buNone/>
              <a:defRPr sz="1728"/>
            </a:lvl3pPr>
            <a:lvl4pPr marL="1316873" indent="0" algn="ctr">
              <a:buNone/>
              <a:defRPr sz="1536"/>
            </a:lvl4pPr>
            <a:lvl5pPr marL="1755831" indent="0" algn="ctr">
              <a:buNone/>
              <a:defRPr sz="1536"/>
            </a:lvl5pPr>
            <a:lvl6pPr marL="2194789" indent="0" algn="ctr">
              <a:buNone/>
              <a:defRPr sz="1536"/>
            </a:lvl6pPr>
            <a:lvl7pPr marL="2633746" indent="0" algn="ctr">
              <a:buNone/>
              <a:defRPr sz="1536"/>
            </a:lvl7pPr>
            <a:lvl8pPr marL="3072704" indent="0" algn="ctr">
              <a:buNone/>
              <a:defRPr sz="1536"/>
            </a:lvl8pPr>
            <a:lvl9pPr marL="3511662" indent="0" algn="ctr">
              <a:buNone/>
              <a:defRPr sz="1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4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3" y="499004"/>
            <a:ext cx="1892945" cy="7942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499004"/>
            <a:ext cx="5569099" cy="79428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3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6" y="2336644"/>
            <a:ext cx="7571780" cy="3898741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6" y="6272268"/>
            <a:ext cx="7571780" cy="2050256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/>
                </a:solidFill>
              </a:defRPr>
            </a:lvl1pPr>
            <a:lvl2pPr marL="43895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915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873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831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789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74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70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66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0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2495021"/>
            <a:ext cx="3731022" cy="5946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2495021"/>
            <a:ext cx="3731022" cy="5946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499006"/>
            <a:ext cx="7571780" cy="1811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2297589"/>
            <a:ext cx="3713875" cy="1126013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3423602"/>
            <a:ext cx="3713875" cy="5035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2297589"/>
            <a:ext cx="3732165" cy="1126013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3423602"/>
            <a:ext cx="3732165" cy="5035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624840"/>
            <a:ext cx="2831416" cy="2186940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1349483"/>
            <a:ext cx="4444305" cy="6660621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1" y="2811780"/>
            <a:ext cx="2831416" cy="5209170"/>
          </a:xfrm>
        </p:spPr>
        <p:txBody>
          <a:bodyPr/>
          <a:lstStyle>
            <a:lvl1pPr marL="0" indent="0">
              <a:buNone/>
              <a:defRPr sz="1536"/>
            </a:lvl1pPr>
            <a:lvl2pPr marL="438958" indent="0">
              <a:buNone/>
              <a:defRPr sz="1344"/>
            </a:lvl2pPr>
            <a:lvl3pPr marL="877915" indent="0">
              <a:buNone/>
              <a:defRPr sz="1152"/>
            </a:lvl3pPr>
            <a:lvl4pPr marL="1316873" indent="0">
              <a:buNone/>
              <a:defRPr sz="960"/>
            </a:lvl4pPr>
            <a:lvl5pPr marL="1755831" indent="0">
              <a:buNone/>
              <a:defRPr sz="960"/>
            </a:lvl5pPr>
            <a:lvl6pPr marL="2194789" indent="0">
              <a:buNone/>
              <a:defRPr sz="960"/>
            </a:lvl6pPr>
            <a:lvl7pPr marL="2633746" indent="0">
              <a:buNone/>
              <a:defRPr sz="960"/>
            </a:lvl7pPr>
            <a:lvl8pPr marL="3072704" indent="0">
              <a:buNone/>
              <a:defRPr sz="960"/>
            </a:lvl8pPr>
            <a:lvl9pPr marL="3511662" indent="0">
              <a:buNone/>
              <a:defRPr sz="9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3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624840"/>
            <a:ext cx="2831416" cy="2186940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1349483"/>
            <a:ext cx="4444305" cy="6660621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58" indent="0">
              <a:buNone/>
              <a:defRPr sz="2688"/>
            </a:lvl2pPr>
            <a:lvl3pPr marL="877915" indent="0">
              <a:buNone/>
              <a:defRPr sz="2304"/>
            </a:lvl3pPr>
            <a:lvl4pPr marL="1316873" indent="0">
              <a:buNone/>
              <a:defRPr sz="1920"/>
            </a:lvl4pPr>
            <a:lvl5pPr marL="1755831" indent="0">
              <a:buNone/>
              <a:defRPr sz="1920"/>
            </a:lvl5pPr>
            <a:lvl6pPr marL="2194789" indent="0">
              <a:buNone/>
              <a:defRPr sz="1920"/>
            </a:lvl6pPr>
            <a:lvl7pPr marL="2633746" indent="0">
              <a:buNone/>
              <a:defRPr sz="1920"/>
            </a:lvl7pPr>
            <a:lvl8pPr marL="3072704" indent="0">
              <a:buNone/>
              <a:defRPr sz="1920"/>
            </a:lvl8pPr>
            <a:lvl9pPr marL="3511662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1" y="2811780"/>
            <a:ext cx="2831416" cy="5209170"/>
          </a:xfrm>
        </p:spPr>
        <p:txBody>
          <a:bodyPr/>
          <a:lstStyle>
            <a:lvl1pPr marL="0" indent="0">
              <a:buNone/>
              <a:defRPr sz="1536"/>
            </a:lvl1pPr>
            <a:lvl2pPr marL="438958" indent="0">
              <a:buNone/>
              <a:defRPr sz="1344"/>
            </a:lvl2pPr>
            <a:lvl3pPr marL="877915" indent="0">
              <a:buNone/>
              <a:defRPr sz="1152"/>
            </a:lvl3pPr>
            <a:lvl4pPr marL="1316873" indent="0">
              <a:buNone/>
              <a:defRPr sz="960"/>
            </a:lvl4pPr>
            <a:lvl5pPr marL="1755831" indent="0">
              <a:buNone/>
              <a:defRPr sz="960"/>
            </a:lvl5pPr>
            <a:lvl6pPr marL="2194789" indent="0">
              <a:buNone/>
              <a:defRPr sz="960"/>
            </a:lvl6pPr>
            <a:lvl7pPr marL="2633746" indent="0">
              <a:buNone/>
              <a:defRPr sz="960"/>
            </a:lvl7pPr>
            <a:lvl8pPr marL="3072704" indent="0">
              <a:buNone/>
              <a:defRPr sz="960"/>
            </a:lvl8pPr>
            <a:lvl9pPr marL="3511662" indent="0">
              <a:buNone/>
              <a:defRPr sz="9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499006"/>
            <a:ext cx="7571780" cy="1811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2495021"/>
            <a:ext cx="7571780" cy="594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8687014"/>
            <a:ext cx="1975247" cy="499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7CA6-6866-A54C-A21A-01BAAA0B2DE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8687014"/>
            <a:ext cx="2962870" cy="499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8687014"/>
            <a:ext cx="1975247" cy="499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77915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79" indent="-219479" algn="l" defTabSz="877915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437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394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352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310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267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3225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2183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1141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58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915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873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831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789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746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704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662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A098696-E5DF-06C7-E652-29D3CBF17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8" t="10681" r="8539" b="11882"/>
          <a:stretch/>
        </p:blipFill>
        <p:spPr>
          <a:xfrm>
            <a:off x="570100" y="225887"/>
            <a:ext cx="8142102" cy="410169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C074C67-5F37-7D95-CB3D-26DFF9D6D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8" t="10521" r="8539" b="11700"/>
          <a:stretch/>
        </p:blipFill>
        <p:spPr>
          <a:xfrm>
            <a:off x="570101" y="4896315"/>
            <a:ext cx="8142101" cy="4119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AF9773-21EC-ED4B-90C7-AD66038B7E74}"/>
              </a:ext>
            </a:extLst>
          </p:cNvPr>
          <p:cNvSpPr/>
          <p:nvPr/>
        </p:nvSpPr>
        <p:spPr>
          <a:xfrm>
            <a:off x="1228877" y="4329119"/>
            <a:ext cx="69602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7D005B-DFDA-AF44-BCB7-9D468F9EF27F}"/>
              </a:ext>
            </a:extLst>
          </p:cNvPr>
          <p:cNvSpPr/>
          <p:nvPr/>
        </p:nvSpPr>
        <p:spPr>
          <a:xfrm>
            <a:off x="3394817" y="4329119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7F2D06-1355-994F-922E-AC9B81D0CE4B}"/>
              </a:ext>
            </a:extLst>
          </p:cNvPr>
          <p:cNvSpPr/>
          <p:nvPr/>
        </p:nvSpPr>
        <p:spPr>
          <a:xfrm>
            <a:off x="5453524" y="4329119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B12C1-0CCE-504A-9754-333F7CCDDC9D}"/>
              </a:ext>
            </a:extLst>
          </p:cNvPr>
          <p:cNvSpPr/>
          <p:nvPr/>
        </p:nvSpPr>
        <p:spPr>
          <a:xfrm>
            <a:off x="7385240" y="4329119"/>
            <a:ext cx="70724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513B7-81F1-8D4D-A64B-540C148310DA}"/>
              </a:ext>
            </a:extLst>
          </p:cNvPr>
          <p:cNvSpPr/>
          <p:nvPr/>
        </p:nvSpPr>
        <p:spPr>
          <a:xfrm rot="16200000">
            <a:off x="-1702572" y="2236890"/>
            <a:ext cx="399019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Muts per Codon per Year (x10</a:t>
            </a:r>
            <a:r>
              <a:rPr lang="en-US" sz="1600" kern="0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1F5E68-3799-B24E-BE78-A21671954700}"/>
              </a:ext>
            </a:extLst>
          </p:cNvPr>
          <p:cNvGrpSpPr/>
          <p:nvPr/>
        </p:nvGrpSpPr>
        <p:grpSpPr>
          <a:xfrm>
            <a:off x="6890585" y="243311"/>
            <a:ext cx="1697901" cy="1169551"/>
            <a:chOff x="7151289" y="940652"/>
            <a:chExt cx="1697901" cy="11695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D56DE1-4A6C-F546-8BD2-20C828E2F4A8}"/>
                </a:ext>
              </a:extLst>
            </p:cNvPr>
            <p:cNvSpPr txBox="1"/>
            <p:nvPr/>
          </p:nvSpPr>
          <p:spPr>
            <a:xfrm>
              <a:off x="7151289" y="940652"/>
              <a:ext cx="1697901" cy="1169551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OC43 lineage A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OC43 lineage B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229E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NL63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HKU1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6F63709-12A8-E146-83C3-C7A5FDF63614}"/>
                </a:ext>
              </a:extLst>
            </p:cNvPr>
            <p:cNvSpPr/>
            <p:nvPr/>
          </p:nvSpPr>
          <p:spPr>
            <a:xfrm>
              <a:off x="7270823" y="1030713"/>
              <a:ext cx="146304" cy="146304"/>
            </a:xfrm>
            <a:prstGeom prst="ellipse">
              <a:avLst/>
            </a:prstGeom>
            <a:solidFill>
              <a:srgbClr val="1F82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224B33-0F5A-CC49-A30B-5C3E604CAA29}"/>
                </a:ext>
              </a:extLst>
            </p:cNvPr>
            <p:cNvSpPr/>
            <p:nvPr/>
          </p:nvSpPr>
          <p:spPr>
            <a:xfrm>
              <a:off x="7270823" y="1235742"/>
              <a:ext cx="146304" cy="146304"/>
            </a:xfrm>
            <a:prstGeom prst="ellipse">
              <a:avLst/>
            </a:prstGeom>
            <a:solidFill>
              <a:srgbClr val="76C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6D5426-4C14-E840-8F34-1829515217A3}"/>
                </a:ext>
              </a:extLst>
            </p:cNvPr>
            <p:cNvSpPr/>
            <p:nvPr/>
          </p:nvSpPr>
          <p:spPr>
            <a:xfrm>
              <a:off x="7270823" y="1440771"/>
              <a:ext cx="146304" cy="146304"/>
            </a:xfrm>
            <a:prstGeom prst="ellipse">
              <a:avLst/>
            </a:prstGeom>
            <a:solidFill>
              <a:srgbClr val="0B1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60E81D2-051A-0143-BBA6-93B43E338D36}"/>
                </a:ext>
              </a:extLst>
            </p:cNvPr>
            <p:cNvSpPr/>
            <p:nvPr/>
          </p:nvSpPr>
          <p:spPr>
            <a:xfrm>
              <a:off x="7270823" y="1660329"/>
              <a:ext cx="146304" cy="146304"/>
            </a:xfrm>
            <a:prstGeom prst="ellipse">
              <a:avLst/>
            </a:prstGeom>
            <a:solidFill>
              <a:srgbClr val="87C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649A957-1AD5-434C-AC00-A4065C5F1C9D}"/>
                </a:ext>
              </a:extLst>
            </p:cNvPr>
            <p:cNvSpPr/>
            <p:nvPr/>
          </p:nvSpPr>
          <p:spPr>
            <a:xfrm>
              <a:off x="7270823" y="1870129"/>
              <a:ext cx="146304" cy="146304"/>
            </a:xfrm>
            <a:prstGeom prst="ellipse">
              <a:avLst/>
            </a:prstGeom>
            <a:solidFill>
              <a:srgbClr val="25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785FE5D-0ED6-5A4D-9558-77EE42EF4755}"/>
              </a:ext>
            </a:extLst>
          </p:cNvPr>
          <p:cNvSpPr/>
          <p:nvPr/>
        </p:nvSpPr>
        <p:spPr>
          <a:xfrm>
            <a:off x="1255861" y="8992010"/>
            <a:ext cx="69602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BD305F-0320-BD4F-8B92-5B1EA6789D44}"/>
              </a:ext>
            </a:extLst>
          </p:cNvPr>
          <p:cNvSpPr/>
          <p:nvPr/>
        </p:nvSpPr>
        <p:spPr>
          <a:xfrm>
            <a:off x="3382044" y="8992010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6B8B8C-3B68-9C49-9FAC-3E1E24C72A21}"/>
              </a:ext>
            </a:extLst>
          </p:cNvPr>
          <p:cNvSpPr/>
          <p:nvPr/>
        </p:nvSpPr>
        <p:spPr>
          <a:xfrm>
            <a:off x="5440748" y="8992010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BAB23E-F66C-FF41-8AF0-17F326DFD3E8}"/>
              </a:ext>
            </a:extLst>
          </p:cNvPr>
          <p:cNvSpPr/>
          <p:nvPr/>
        </p:nvSpPr>
        <p:spPr>
          <a:xfrm>
            <a:off x="7332709" y="8992010"/>
            <a:ext cx="70724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D4EFAD-300E-AD4A-B32B-DA24FA4C32A6}"/>
              </a:ext>
            </a:extLst>
          </p:cNvPr>
          <p:cNvGrpSpPr/>
          <p:nvPr/>
        </p:nvGrpSpPr>
        <p:grpSpPr>
          <a:xfrm>
            <a:off x="6889231" y="4806254"/>
            <a:ext cx="1699248" cy="1384995"/>
            <a:chOff x="7980176" y="5454176"/>
            <a:chExt cx="1699248" cy="138499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3D9C1C-4AE0-AF46-800D-E03D5194B141}"/>
                </a:ext>
              </a:extLst>
            </p:cNvPr>
            <p:cNvGrpSpPr/>
            <p:nvPr/>
          </p:nvGrpSpPr>
          <p:grpSpPr>
            <a:xfrm>
              <a:off x="7980176" y="5454176"/>
              <a:ext cx="1699248" cy="1384995"/>
              <a:chOff x="7151289" y="940652"/>
              <a:chExt cx="1699248" cy="138499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10663B3-0D79-4646-8B44-DC77FB803C18}"/>
                  </a:ext>
                </a:extLst>
              </p:cNvPr>
              <p:cNvSpPr txBox="1"/>
              <p:nvPr/>
            </p:nvSpPr>
            <p:spPr>
              <a:xfrm>
                <a:off x="7151289" y="940652"/>
                <a:ext cx="1699248" cy="1384995"/>
              </a:xfrm>
              <a:prstGeom prst="rect">
                <a:avLst/>
              </a:prstGeom>
              <a:solidFill>
                <a:schemeClr val="bg1"/>
              </a:solidFill>
              <a:ln w="15875" cap="rnd">
                <a:solidFill>
                  <a:srgbClr val="D6D6D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OC43 lineage A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OC43 lineage B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229E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NL63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HKU1 lineage A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HKU1 lineage B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ABD740-9E08-B844-9F7D-973149383AEA}"/>
                  </a:ext>
                </a:extLst>
              </p:cNvPr>
              <p:cNvSpPr/>
              <p:nvPr/>
            </p:nvSpPr>
            <p:spPr>
              <a:xfrm>
                <a:off x="7270823" y="1030713"/>
                <a:ext cx="146304" cy="146304"/>
              </a:xfrm>
              <a:prstGeom prst="ellipse">
                <a:avLst/>
              </a:prstGeom>
              <a:solidFill>
                <a:srgbClr val="1F82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B56E987-8726-DD40-B03E-9A5F723C9E9A}"/>
                  </a:ext>
                </a:extLst>
              </p:cNvPr>
              <p:cNvSpPr/>
              <p:nvPr/>
            </p:nvSpPr>
            <p:spPr>
              <a:xfrm>
                <a:off x="7270823" y="1235742"/>
                <a:ext cx="146304" cy="146304"/>
              </a:xfrm>
              <a:prstGeom prst="ellipse">
                <a:avLst/>
              </a:prstGeom>
              <a:solidFill>
                <a:srgbClr val="76C8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2B28A19-391B-E64F-9B68-3B5699769E92}"/>
                  </a:ext>
                </a:extLst>
              </p:cNvPr>
              <p:cNvSpPr/>
              <p:nvPr/>
            </p:nvSpPr>
            <p:spPr>
              <a:xfrm>
                <a:off x="7270823" y="1440771"/>
                <a:ext cx="146304" cy="146304"/>
              </a:xfrm>
              <a:prstGeom prst="ellipse">
                <a:avLst/>
              </a:prstGeom>
              <a:solidFill>
                <a:srgbClr val="0B19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022E9D7-C0D8-D644-850D-9EA9B2F4E1EC}"/>
                  </a:ext>
                </a:extLst>
              </p:cNvPr>
              <p:cNvSpPr/>
              <p:nvPr/>
            </p:nvSpPr>
            <p:spPr>
              <a:xfrm>
                <a:off x="7270823" y="1660329"/>
                <a:ext cx="146304" cy="146304"/>
              </a:xfrm>
              <a:prstGeom prst="ellipse">
                <a:avLst/>
              </a:prstGeom>
              <a:solidFill>
                <a:srgbClr val="87C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8F556C7-DA9A-554E-A9C1-28027CB29D95}"/>
                  </a:ext>
                </a:extLst>
              </p:cNvPr>
              <p:cNvSpPr/>
              <p:nvPr/>
            </p:nvSpPr>
            <p:spPr>
              <a:xfrm>
                <a:off x="7270823" y="1870129"/>
                <a:ext cx="146304" cy="146304"/>
              </a:xfrm>
              <a:prstGeom prst="ellipse">
                <a:avLst/>
              </a:prstGeom>
              <a:solidFill>
                <a:srgbClr val="2E7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52561-9B71-2644-A670-CD4AFCC17DDD}"/>
                </a:ext>
              </a:extLst>
            </p:cNvPr>
            <p:cNvSpPr/>
            <p:nvPr/>
          </p:nvSpPr>
          <p:spPr>
            <a:xfrm>
              <a:off x="8099710" y="6592394"/>
              <a:ext cx="146304" cy="146304"/>
            </a:xfrm>
            <a:prstGeom prst="ellipse">
              <a:avLst/>
            </a:prstGeom>
            <a:solidFill>
              <a:srgbClr val="92B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6D1A1BEC-C089-3349-AEF6-E82725793C5D}"/>
              </a:ext>
            </a:extLst>
          </p:cNvPr>
          <p:cNvSpPr/>
          <p:nvPr/>
        </p:nvSpPr>
        <p:spPr>
          <a:xfrm rot="16200000">
            <a:off x="-1702573" y="6857061"/>
            <a:ext cx="399019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Muts per Codon per Year (x10</a:t>
            </a:r>
            <a:r>
              <a:rPr lang="en-US" sz="1600" kern="0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BC4577-6F27-6144-9544-9E9579282EB2}"/>
              </a:ext>
            </a:extLst>
          </p:cNvPr>
          <p:cNvSpPr/>
          <p:nvPr/>
        </p:nvSpPr>
        <p:spPr>
          <a:xfrm>
            <a:off x="0" y="-1470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48C6D78-1370-8B4F-A0DF-ED6B32AD5E52}"/>
              </a:ext>
            </a:extLst>
          </p:cNvPr>
          <p:cNvSpPr/>
          <p:nvPr/>
        </p:nvSpPr>
        <p:spPr>
          <a:xfrm>
            <a:off x="0" y="454484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8335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62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Kistler, Katie</cp:lastModifiedBy>
  <cp:revision>6</cp:revision>
  <dcterms:created xsi:type="dcterms:W3CDTF">2020-10-01T17:28:25Z</dcterms:created>
  <dcterms:modified xsi:type="dcterms:W3CDTF">2022-08-01T21:10:03Z</dcterms:modified>
</cp:coreProperties>
</file>