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8458200" cy="57150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94C"/>
    <a:srgbClr val="76C8BE"/>
    <a:srgbClr val="1F8288"/>
    <a:srgbClr val="ED9AB1"/>
    <a:srgbClr val="E06E85"/>
    <a:srgbClr val="CC415A"/>
    <a:srgbClr val="9F2944"/>
    <a:srgbClr val="F5AD52"/>
    <a:srgbClr val="B8B8B8"/>
    <a:srgbClr val="CB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5775"/>
  </p:normalViewPr>
  <p:slideViewPr>
    <p:cSldViewPr snapToGrid="0" snapToObjects="1">
      <p:cViewPr varScale="1">
        <p:scale>
          <a:sx n="135" d="100"/>
          <a:sy n="135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" y="935302"/>
            <a:ext cx="718947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3001698"/>
            <a:ext cx="634365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2900" y="304271"/>
            <a:ext cx="1823799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502" y="304271"/>
            <a:ext cx="5365671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8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96" y="1424783"/>
            <a:ext cx="7295198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96" y="3824554"/>
            <a:ext cx="7295198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501" y="1521354"/>
            <a:ext cx="3594735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964" y="1521354"/>
            <a:ext cx="3594735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0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304272"/>
            <a:ext cx="7295198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04" y="1400969"/>
            <a:ext cx="3578215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04" y="2087563"/>
            <a:ext cx="3578215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964" y="1400969"/>
            <a:ext cx="3595837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964" y="2087563"/>
            <a:ext cx="3595837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381000"/>
            <a:ext cx="2727990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37" y="822856"/>
            <a:ext cx="4281964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714500"/>
            <a:ext cx="2727990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381000"/>
            <a:ext cx="2727990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837" y="822856"/>
            <a:ext cx="4281964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714500"/>
            <a:ext cx="2727990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1" y="304272"/>
            <a:ext cx="7295198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1521354"/>
            <a:ext cx="7295198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1" y="5296960"/>
            <a:ext cx="190309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8555-5C1B-394F-AB41-C753F83C5FA8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779" y="5296960"/>
            <a:ext cx="285464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3604" y="5296960"/>
            <a:ext cx="190309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17A8094-040D-247A-C61A-05357DE96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5" t="10238" r="9070" b="11633"/>
          <a:stretch/>
        </p:blipFill>
        <p:spPr>
          <a:xfrm>
            <a:off x="464734" y="67727"/>
            <a:ext cx="7877821" cy="5087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4FE6F-46CE-024A-BAEC-691803854586}"/>
              </a:ext>
            </a:extLst>
          </p:cNvPr>
          <p:cNvSpPr txBox="1"/>
          <p:nvPr/>
        </p:nvSpPr>
        <p:spPr>
          <a:xfrm rot="16200000">
            <a:off x="-2165454" y="2279322"/>
            <a:ext cx="4700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Muts per Codon per Year (x 10</a:t>
            </a:r>
            <a:r>
              <a:rPr lang="en-US" sz="180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A45B7-4D3D-D64B-BB69-9E76C474FDF7}"/>
              </a:ext>
            </a:extLst>
          </p:cNvPr>
          <p:cNvSpPr/>
          <p:nvPr/>
        </p:nvSpPr>
        <p:spPr>
          <a:xfrm>
            <a:off x="1245469" y="5136829"/>
            <a:ext cx="135966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polymerase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0B4F1-F5B0-D44B-8C03-91B31741ED95}"/>
              </a:ext>
            </a:extLst>
          </p:cNvPr>
          <p:cNvSpPr/>
          <p:nvPr/>
        </p:nvSpPr>
        <p:spPr>
          <a:xfrm>
            <a:off x="3683148" y="5130225"/>
            <a:ext cx="172167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receptor-binding </a:t>
            </a:r>
          </a:p>
          <a:p>
            <a:pPr algn="ctr"/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domain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695827-0A6A-144E-B83E-967A562218A2}"/>
              </a:ext>
            </a:extLst>
          </p:cNvPr>
          <p:cNvSpPr/>
          <p:nvPr/>
        </p:nvSpPr>
        <p:spPr>
          <a:xfrm>
            <a:off x="6272063" y="5130224"/>
            <a:ext cx="189788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membrane-fusion </a:t>
            </a:r>
          </a:p>
          <a:p>
            <a:pPr algn="ctr"/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domain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3DBB8-5AB5-2645-85FF-0B7C294FA02D}"/>
              </a:ext>
            </a:extLst>
          </p:cNvPr>
          <p:cNvGrpSpPr/>
          <p:nvPr/>
        </p:nvGrpSpPr>
        <p:grpSpPr>
          <a:xfrm>
            <a:off x="6339388" y="124332"/>
            <a:ext cx="1907766" cy="2062103"/>
            <a:chOff x="9440282" y="551290"/>
            <a:chExt cx="1907766" cy="20621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BC1561-0C2B-DA48-87CE-4C1D41CC6729}"/>
                </a:ext>
              </a:extLst>
            </p:cNvPr>
            <p:cNvSpPr txBox="1"/>
            <p:nvPr/>
          </p:nvSpPr>
          <p:spPr>
            <a:xfrm>
              <a:off x="9440282" y="551290"/>
              <a:ext cx="1907766" cy="2062103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measles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A/H3N2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A/H1N1pdm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B/Vic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B/Yam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A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B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229E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BF58A1-F4D3-494F-B4AD-E24AA4F9D2CC}"/>
                </a:ext>
              </a:extLst>
            </p:cNvPr>
            <p:cNvSpPr/>
            <p:nvPr/>
          </p:nvSpPr>
          <p:spPr>
            <a:xfrm>
              <a:off x="9572960" y="649119"/>
              <a:ext cx="171243" cy="171243"/>
            </a:xfrm>
            <a:prstGeom prst="ellipse">
              <a:avLst/>
            </a:prstGeom>
            <a:solidFill>
              <a:srgbClr val="F5A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AF6EB9-48A9-694F-97AB-1096B1CC9B03}"/>
                </a:ext>
              </a:extLst>
            </p:cNvPr>
            <p:cNvSpPr/>
            <p:nvPr/>
          </p:nvSpPr>
          <p:spPr>
            <a:xfrm>
              <a:off x="9572960" y="887862"/>
              <a:ext cx="171243" cy="171243"/>
            </a:xfrm>
            <a:prstGeom prst="ellipse">
              <a:avLst/>
            </a:prstGeom>
            <a:solidFill>
              <a:srgbClr val="9F2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66A97-8968-7E45-B35A-2B4F79F97943}"/>
                </a:ext>
              </a:extLst>
            </p:cNvPr>
            <p:cNvSpPr/>
            <p:nvPr/>
          </p:nvSpPr>
          <p:spPr>
            <a:xfrm>
              <a:off x="9572959" y="1126605"/>
              <a:ext cx="171243" cy="171243"/>
            </a:xfrm>
            <a:prstGeom prst="ellipse">
              <a:avLst/>
            </a:prstGeom>
            <a:solidFill>
              <a:srgbClr val="CC41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5B5242-8662-CC41-A180-1B1BEF04D6CC}"/>
                </a:ext>
              </a:extLst>
            </p:cNvPr>
            <p:cNvSpPr/>
            <p:nvPr/>
          </p:nvSpPr>
          <p:spPr>
            <a:xfrm>
              <a:off x="9572959" y="1363033"/>
              <a:ext cx="171243" cy="171243"/>
            </a:xfrm>
            <a:prstGeom prst="ellipse">
              <a:avLst/>
            </a:prstGeom>
            <a:solidFill>
              <a:srgbClr val="E06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41FC5-8E64-384D-8A5C-EC80A5A34418}"/>
                </a:ext>
              </a:extLst>
            </p:cNvPr>
            <p:cNvSpPr/>
            <p:nvPr/>
          </p:nvSpPr>
          <p:spPr>
            <a:xfrm>
              <a:off x="9572960" y="1604355"/>
              <a:ext cx="171243" cy="171243"/>
            </a:xfrm>
            <a:prstGeom prst="ellipse">
              <a:avLst/>
            </a:prstGeom>
            <a:solidFill>
              <a:srgbClr val="ED9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6F6D77-81B7-2C46-B0C4-D6829FFDDC80}"/>
                </a:ext>
              </a:extLst>
            </p:cNvPr>
            <p:cNvSpPr/>
            <p:nvPr/>
          </p:nvSpPr>
          <p:spPr>
            <a:xfrm>
              <a:off x="9572959" y="1843098"/>
              <a:ext cx="171243" cy="171243"/>
            </a:xfrm>
            <a:prstGeom prst="ellipse">
              <a:avLst/>
            </a:prstGeom>
            <a:solidFill>
              <a:srgbClr val="1F82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5EE001-1BD4-CC43-AC90-F6DD3ED7AEF7}"/>
                </a:ext>
              </a:extLst>
            </p:cNvPr>
            <p:cNvSpPr/>
            <p:nvPr/>
          </p:nvSpPr>
          <p:spPr>
            <a:xfrm>
              <a:off x="9572959" y="2079526"/>
              <a:ext cx="171243" cy="171243"/>
            </a:xfrm>
            <a:prstGeom prst="ellipse">
              <a:avLst/>
            </a:prstGeom>
            <a:solidFill>
              <a:srgbClr val="76C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40321E-8240-984A-B27C-366597AC86FC}"/>
                </a:ext>
              </a:extLst>
            </p:cNvPr>
            <p:cNvSpPr/>
            <p:nvPr/>
          </p:nvSpPr>
          <p:spPr>
            <a:xfrm>
              <a:off x="9572959" y="2317171"/>
              <a:ext cx="171243" cy="171243"/>
            </a:xfrm>
            <a:prstGeom prst="ellipse">
              <a:avLst/>
            </a:prstGeom>
            <a:solidFill>
              <a:srgbClr val="0B1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853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Kistler, Katie</cp:lastModifiedBy>
  <cp:revision>9</cp:revision>
  <dcterms:created xsi:type="dcterms:W3CDTF">2020-09-04T17:10:14Z</dcterms:created>
  <dcterms:modified xsi:type="dcterms:W3CDTF">2022-08-02T16:46:59Z</dcterms:modified>
</cp:coreProperties>
</file>