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75"/>
  </p:normalViewPr>
  <p:slideViewPr>
    <p:cSldViewPr snapToGrid="0" snapToObjects="1">
      <p:cViewPr>
        <p:scale>
          <a:sx n="81" d="100"/>
          <a:sy n="81" d="100"/>
        </p:scale>
        <p:origin x="29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2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FE3-8396-FD40-B368-74B8DB14621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9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F09DE5EF-E879-5FF3-D25C-DC2EE090D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" t="2542" r="18913" b="4136"/>
          <a:stretch/>
        </p:blipFill>
        <p:spPr>
          <a:xfrm>
            <a:off x="599235" y="281523"/>
            <a:ext cx="6389444" cy="6208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DBB1D-E1A1-1041-A413-E1D92A6FBDA6}"/>
              </a:ext>
            </a:extLst>
          </p:cNvPr>
          <p:cNvSpPr txBox="1"/>
          <p:nvPr/>
        </p:nvSpPr>
        <p:spPr>
          <a:xfrm rot="16200000">
            <a:off x="-1958829" y="2984293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7360-038F-CC4D-AE20-3F1F35CB5555}"/>
              </a:ext>
            </a:extLst>
          </p:cNvPr>
          <p:cNvSpPr/>
          <p:nvPr/>
        </p:nvSpPr>
        <p:spPr>
          <a:xfrm>
            <a:off x="416113" y="240097"/>
            <a:ext cx="129595" cy="625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827" tIns="44414" rIns="88827" bIns="44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CB2E1-1F0C-2E42-88C2-924918F4DE0B}"/>
              </a:ext>
            </a:extLst>
          </p:cNvPr>
          <p:cNvSpPr txBox="1"/>
          <p:nvPr/>
        </p:nvSpPr>
        <p:spPr>
          <a:xfrm>
            <a:off x="985154" y="6490197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7B1AE-8813-C24B-B1F0-D6A6257CDDD4}"/>
              </a:ext>
            </a:extLst>
          </p:cNvPr>
          <p:cNvSpPr txBox="1"/>
          <p:nvPr/>
        </p:nvSpPr>
        <p:spPr>
          <a:xfrm>
            <a:off x="3036645" y="6490196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91CD8-EE35-ED41-B8DC-C5639A7616D4}"/>
              </a:ext>
            </a:extLst>
          </p:cNvPr>
          <p:cNvSpPr txBox="1"/>
          <p:nvPr/>
        </p:nvSpPr>
        <p:spPr>
          <a:xfrm>
            <a:off x="5088136" y="6490195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3E6C1-F115-6840-B91E-4FE8106BB316}"/>
              </a:ext>
            </a:extLst>
          </p:cNvPr>
          <p:cNvSpPr/>
          <p:nvPr/>
        </p:nvSpPr>
        <p:spPr>
          <a:xfrm>
            <a:off x="3041612" y="97976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02A82-FCD6-B843-A48D-160FE7F6D1BE}"/>
              </a:ext>
            </a:extLst>
          </p:cNvPr>
          <p:cNvSpPr/>
          <p:nvPr/>
        </p:nvSpPr>
        <p:spPr>
          <a:xfrm>
            <a:off x="5203798" y="97221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278-9468-EF40-98F9-9BF47DA8EDD5}"/>
              </a:ext>
            </a:extLst>
          </p:cNvPr>
          <p:cNvSpPr/>
          <p:nvPr/>
        </p:nvSpPr>
        <p:spPr>
          <a:xfrm>
            <a:off x="1129876" y="97220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5E446-965D-3F43-B699-010AE46EE397}"/>
              </a:ext>
            </a:extLst>
          </p:cNvPr>
          <p:cNvSpPr txBox="1"/>
          <p:nvPr/>
        </p:nvSpPr>
        <p:spPr>
          <a:xfrm rot="5400000">
            <a:off x="6054717" y="5386991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C35DA-DA08-7048-B143-AC2D2386E6C6}"/>
              </a:ext>
            </a:extLst>
          </p:cNvPr>
          <p:cNvSpPr/>
          <p:nvPr/>
        </p:nvSpPr>
        <p:spPr>
          <a:xfrm rot="5400000">
            <a:off x="5999229" y="3204890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7638B-282C-4048-A6BB-AC1183AF0AFF}"/>
              </a:ext>
            </a:extLst>
          </p:cNvPr>
          <p:cNvSpPr/>
          <p:nvPr/>
        </p:nvSpPr>
        <p:spPr>
          <a:xfrm rot="5400000">
            <a:off x="6220443" y="1083878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</p:spTree>
    <p:extLst>
      <p:ext uri="{BB962C8B-B14F-4D97-AF65-F5344CB8AC3E}">
        <p14:creationId xmlns:p14="http://schemas.microsoft.com/office/powerpoint/2010/main" val="4017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5</cp:revision>
  <dcterms:created xsi:type="dcterms:W3CDTF">2020-09-04T17:16:44Z</dcterms:created>
  <dcterms:modified xsi:type="dcterms:W3CDTF">2022-08-01T21:14:16Z</dcterms:modified>
</cp:coreProperties>
</file>