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2115800" cy="5486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5"/>
    <p:restoredTop sz="95537"/>
  </p:normalViewPr>
  <p:slideViewPr>
    <p:cSldViewPr snapToGrid="0" snapToObjects="1">
      <p:cViewPr>
        <p:scale>
          <a:sx n="100" d="100"/>
          <a:sy n="100" d="100"/>
        </p:scale>
        <p:origin x="97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4475" y="897890"/>
            <a:ext cx="908685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4475" y="2881630"/>
            <a:ext cx="908685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170B-B328-DE46-86BB-2EFA10D5417A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7CAC-7BB5-6840-8974-708A30B36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9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170B-B328-DE46-86BB-2EFA10D5417A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7CAC-7BB5-6840-8974-708A30B36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21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70370" y="292100"/>
            <a:ext cx="2612469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2961" y="292100"/>
            <a:ext cx="7685961" cy="464947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170B-B328-DE46-86BB-2EFA10D5417A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7CAC-7BB5-6840-8974-708A30B36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86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170B-B328-DE46-86BB-2EFA10D5417A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7CAC-7BB5-6840-8974-708A30B36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1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651" y="1367791"/>
            <a:ext cx="10449878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6651" y="3671571"/>
            <a:ext cx="10449878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170B-B328-DE46-86BB-2EFA10D5417A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7CAC-7BB5-6840-8974-708A30B36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35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2961" y="1460500"/>
            <a:ext cx="5149215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3624" y="1460500"/>
            <a:ext cx="5149215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170B-B328-DE46-86BB-2EFA10D5417A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7CAC-7BB5-6840-8974-708A30B36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40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539" y="292101"/>
            <a:ext cx="10449878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4540" y="1344930"/>
            <a:ext cx="5125551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4540" y="2004060"/>
            <a:ext cx="5125551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33624" y="1344930"/>
            <a:ext cx="5150793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3624" y="2004060"/>
            <a:ext cx="5150793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170B-B328-DE46-86BB-2EFA10D5417A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7CAC-7BB5-6840-8974-708A30B36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3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170B-B328-DE46-86BB-2EFA10D5417A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7CAC-7BB5-6840-8974-708A30B36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5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170B-B328-DE46-86BB-2EFA10D5417A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7CAC-7BB5-6840-8974-708A30B36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1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540" y="365760"/>
            <a:ext cx="3907661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0793" y="789940"/>
            <a:ext cx="6133624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4540" y="1645920"/>
            <a:ext cx="3907661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170B-B328-DE46-86BB-2EFA10D5417A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7CAC-7BB5-6840-8974-708A30B36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1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540" y="365760"/>
            <a:ext cx="3907661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50793" y="789940"/>
            <a:ext cx="6133624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4540" y="1645920"/>
            <a:ext cx="3907661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170B-B328-DE46-86BB-2EFA10D5417A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7CAC-7BB5-6840-8974-708A30B36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92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2961" y="292101"/>
            <a:ext cx="10449878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2961" y="1460500"/>
            <a:ext cx="10449878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2961" y="5085080"/>
            <a:ext cx="2726055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2170B-B328-DE46-86BB-2EFA10D5417A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13359" y="5085080"/>
            <a:ext cx="4089083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56784" y="5085080"/>
            <a:ext cx="2726055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D7CAC-7BB5-6840-8974-708A30B36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17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393E1602-4E29-2748-B6D8-60F029105F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42" t="29207" r="77614" b="69101"/>
          <a:stretch/>
        </p:blipFill>
        <p:spPr>
          <a:xfrm>
            <a:off x="172503" y="36452"/>
            <a:ext cx="1179143" cy="30653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9DCE60E-3AA3-9F45-BD42-24F20D15FAF8}"/>
              </a:ext>
            </a:extLst>
          </p:cNvPr>
          <p:cNvGrpSpPr/>
          <p:nvPr/>
        </p:nvGrpSpPr>
        <p:grpSpPr>
          <a:xfrm>
            <a:off x="6365768" y="38652"/>
            <a:ext cx="5713413" cy="5054051"/>
            <a:chOff x="6235965" y="991149"/>
            <a:chExt cx="5713413" cy="505405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CD43CAC-4640-CE48-A8B6-56099E93F2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875" r="39179" b="3519"/>
            <a:stretch/>
          </p:blipFill>
          <p:spPr>
            <a:xfrm>
              <a:off x="6235965" y="1046118"/>
              <a:ext cx="5713413" cy="499908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931CD52-15CC-9047-88A6-0FC8E3D210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1142" t="29207" r="77614" b="69101"/>
            <a:stretch/>
          </p:blipFill>
          <p:spPr>
            <a:xfrm>
              <a:off x="6238547" y="991149"/>
              <a:ext cx="1179143" cy="306538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CEC3FFE6-E05F-6549-9A22-91B4B95DE7D3}"/>
              </a:ext>
            </a:extLst>
          </p:cNvPr>
          <p:cNvSpPr/>
          <p:nvPr/>
        </p:nvSpPr>
        <p:spPr>
          <a:xfrm>
            <a:off x="292476" y="5128328"/>
            <a:ext cx="58769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1962     1968      1974      1980     1986      1992     1998      2004      2010     2016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A894D0-301F-3F42-A27D-3373B6A71D8D}"/>
              </a:ext>
            </a:extLst>
          </p:cNvPr>
          <p:cNvSpPr/>
          <p:nvPr/>
        </p:nvSpPr>
        <p:spPr>
          <a:xfrm>
            <a:off x="6437693" y="5128328"/>
            <a:ext cx="53270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1988       1992        1996         2000        2004        2008        2012        2016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32B8B3-E020-A846-A479-E7153FE5B186}"/>
              </a:ext>
            </a:extLst>
          </p:cNvPr>
          <p:cNvSpPr/>
          <p:nvPr/>
        </p:nvSpPr>
        <p:spPr>
          <a:xfrm>
            <a:off x="6458717" y="61038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A3208F-E4FE-524C-8CEF-A70BDA22FA0A}"/>
              </a:ext>
            </a:extLst>
          </p:cNvPr>
          <p:cNvSpPr/>
          <p:nvPr/>
        </p:nvSpPr>
        <p:spPr>
          <a:xfrm>
            <a:off x="9668349" y="395703"/>
            <a:ext cx="603050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229E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1C81016-5145-6841-AD7C-E9F330CB4131}"/>
              </a:ext>
            </a:extLst>
          </p:cNvPr>
          <p:cNvGrpSpPr/>
          <p:nvPr/>
        </p:nvGrpSpPr>
        <p:grpSpPr>
          <a:xfrm>
            <a:off x="225456" y="66879"/>
            <a:ext cx="6093838" cy="5107048"/>
            <a:chOff x="193509" y="938152"/>
            <a:chExt cx="6093838" cy="510704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08D2448-DEED-3A40-B395-770217D3D00B}"/>
                </a:ext>
              </a:extLst>
            </p:cNvPr>
            <p:cNvGrpSpPr/>
            <p:nvPr/>
          </p:nvGrpSpPr>
          <p:grpSpPr>
            <a:xfrm>
              <a:off x="193509" y="938152"/>
              <a:ext cx="6093838" cy="5107048"/>
              <a:chOff x="89109" y="938152"/>
              <a:chExt cx="6093838" cy="5107048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2559705-157D-9B44-B4A5-9B213FD4F1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1571" b="3461"/>
              <a:stretch/>
            </p:blipFill>
            <p:spPr>
              <a:xfrm>
                <a:off x="89110" y="1046118"/>
                <a:ext cx="6093837" cy="4999082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DF7DA872-0C42-2343-A1D1-CE403A843AB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1142" t="29207" r="77614" b="69101"/>
              <a:stretch/>
            </p:blipFill>
            <p:spPr>
              <a:xfrm>
                <a:off x="89109" y="938152"/>
                <a:ext cx="1179143" cy="306538"/>
              </a:xfrm>
              <a:prstGeom prst="rect">
                <a:avLst/>
              </a:prstGeom>
            </p:spPr>
          </p:pic>
        </p:grp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BA7F2E1-36A4-414E-BF8A-5C413796FA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486" t="60142" r="93103" b="35790"/>
            <a:stretch/>
          </p:blipFill>
          <p:spPr>
            <a:xfrm>
              <a:off x="235769" y="5411461"/>
              <a:ext cx="86023" cy="21408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502BD25-F20B-BA4F-8CA8-ABB474281B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181" t="62176" r="93617" b="35790"/>
            <a:stretch/>
          </p:blipFill>
          <p:spPr>
            <a:xfrm>
              <a:off x="1580288" y="5625546"/>
              <a:ext cx="73279" cy="107042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F82B3F5-6C77-D542-B82B-24D49542ECF5}"/>
              </a:ext>
            </a:extLst>
          </p:cNvPr>
          <p:cNvSpPr/>
          <p:nvPr/>
        </p:nvSpPr>
        <p:spPr>
          <a:xfrm>
            <a:off x="83500" y="61037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D1B5DF-AA4C-7542-8933-3BC7ED80BED2}"/>
              </a:ext>
            </a:extLst>
          </p:cNvPr>
          <p:cNvSpPr/>
          <p:nvPr/>
        </p:nvSpPr>
        <p:spPr>
          <a:xfrm>
            <a:off x="4168114" y="395703"/>
            <a:ext cx="652743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OC43</a:t>
            </a:r>
          </a:p>
        </p:txBody>
      </p:sp>
    </p:spTree>
    <p:extLst>
      <p:ext uri="{BB962C8B-B14F-4D97-AF65-F5344CB8AC3E}">
        <p14:creationId xmlns:p14="http://schemas.microsoft.com/office/powerpoint/2010/main" val="4217392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22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kistlerk</cp:lastModifiedBy>
  <cp:revision>3</cp:revision>
  <dcterms:created xsi:type="dcterms:W3CDTF">2020-10-13T21:26:33Z</dcterms:created>
  <dcterms:modified xsi:type="dcterms:W3CDTF">2020-10-13T21:57:30Z</dcterms:modified>
</cp:coreProperties>
</file>