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8366125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A74"/>
    <a:srgbClr val="FFE853"/>
    <a:srgbClr val="5796C3"/>
    <a:srgbClr val="60B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775"/>
  </p:normalViewPr>
  <p:slideViewPr>
    <p:cSldViewPr snapToGrid="0" snapToObjects="1">
      <p:cViewPr>
        <p:scale>
          <a:sx n="67" d="100"/>
          <a:sy n="67" d="100"/>
        </p:scale>
        <p:origin x="30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460" y="1571308"/>
            <a:ext cx="7111206" cy="3342640"/>
          </a:xfrm>
        </p:spPr>
        <p:txBody>
          <a:bodyPr anchor="b"/>
          <a:lstStyle>
            <a:lvl1pPr algn="ctr">
              <a:defRPr sz="5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766" y="5042853"/>
            <a:ext cx="6274594" cy="2318067"/>
          </a:xfrm>
        </p:spPr>
        <p:txBody>
          <a:bodyPr/>
          <a:lstStyle>
            <a:lvl1pPr marL="0" indent="0" algn="ctr">
              <a:buNone/>
              <a:defRPr sz="2196"/>
            </a:lvl1pPr>
            <a:lvl2pPr marL="418292" indent="0" algn="ctr">
              <a:buNone/>
              <a:defRPr sz="1830"/>
            </a:lvl2pPr>
            <a:lvl3pPr marL="836585" indent="0" algn="ctr">
              <a:buNone/>
              <a:defRPr sz="1647"/>
            </a:lvl3pPr>
            <a:lvl4pPr marL="1254877" indent="0" algn="ctr">
              <a:buNone/>
              <a:defRPr sz="1464"/>
            </a:lvl4pPr>
            <a:lvl5pPr marL="1673169" indent="0" algn="ctr">
              <a:buNone/>
              <a:defRPr sz="1464"/>
            </a:lvl5pPr>
            <a:lvl6pPr marL="2091461" indent="0" algn="ctr">
              <a:buNone/>
              <a:defRPr sz="1464"/>
            </a:lvl6pPr>
            <a:lvl7pPr marL="2509754" indent="0" algn="ctr">
              <a:buNone/>
              <a:defRPr sz="1464"/>
            </a:lvl7pPr>
            <a:lvl8pPr marL="2928046" indent="0" algn="ctr">
              <a:buNone/>
              <a:defRPr sz="1464"/>
            </a:lvl8pPr>
            <a:lvl9pPr marL="3346338" indent="0" algn="ctr">
              <a:buNone/>
              <a:defRPr sz="1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7009" y="511175"/>
            <a:ext cx="1803946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171" y="511175"/>
            <a:ext cx="5307261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14" y="2393635"/>
            <a:ext cx="7215783" cy="3993832"/>
          </a:xfrm>
        </p:spPr>
        <p:txBody>
          <a:bodyPr anchor="b"/>
          <a:lstStyle>
            <a:lvl1pPr>
              <a:defRPr sz="5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14" y="6425250"/>
            <a:ext cx="7215783" cy="2100262"/>
          </a:xfrm>
        </p:spPr>
        <p:txBody>
          <a:bodyPr/>
          <a:lstStyle>
            <a:lvl1pPr marL="0" indent="0">
              <a:buNone/>
              <a:defRPr sz="2196">
                <a:solidFill>
                  <a:schemeClr val="tx1"/>
                </a:solidFill>
              </a:defRPr>
            </a:lvl1pPr>
            <a:lvl2pPr marL="418292" indent="0">
              <a:buNone/>
              <a:defRPr sz="1830">
                <a:solidFill>
                  <a:schemeClr val="tx1">
                    <a:tint val="75000"/>
                  </a:schemeClr>
                </a:solidFill>
              </a:defRPr>
            </a:lvl2pPr>
            <a:lvl3pPr marL="836585" indent="0">
              <a:buNone/>
              <a:defRPr sz="1647">
                <a:solidFill>
                  <a:schemeClr val="tx1">
                    <a:tint val="75000"/>
                  </a:schemeClr>
                </a:solidFill>
              </a:defRPr>
            </a:lvl3pPr>
            <a:lvl4pPr marL="1254877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4pPr>
            <a:lvl5pPr marL="1673169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5pPr>
            <a:lvl6pPr marL="2091461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6pPr>
            <a:lvl7pPr marL="2509754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7pPr>
            <a:lvl8pPr marL="2928046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8pPr>
            <a:lvl9pPr marL="3346338" indent="0">
              <a:buNone/>
              <a:defRPr sz="1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171" y="2555875"/>
            <a:ext cx="3555603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351" y="2555875"/>
            <a:ext cx="3555603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1" y="511177"/>
            <a:ext cx="7215783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2" y="2353628"/>
            <a:ext cx="3539262" cy="1153477"/>
          </a:xfrm>
        </p:spPr>
        <p:txBody>
          <a:bodyPr anchor="b"/>
          <a:lstStyle>
            <a:lvl1pPr marL="0" indent="0">
              <a:buNone/>
              <a:defRPr sz="2196" b="1"/>
            </a:lvl1pPr>
            <a:lvl2pPr marL="418292" indent="0">
              <a:buNone/>
              <a:defRPr sz="1830" b="1"/>
            </a:lvl2pPr>
            <a:lvl3pPr marL="836585" indent="0">
              <a:buNone/>
              <a:defRPr sz="1647" b="1"/>
            </a:lvl3pPr>
            <a:lvl4pPr marL="1254877" indent="0">
              <a:buNone/>
              <a:defRPr sz="1464" b="1"/>
            </a:lvl4pPr>
            <a:lvl5pPr marL="1673169" indent="0">
              <a:buNone/>
              <a:defRPr sz="1464" b="1"/>
            </a:lvl5pPr>
            <a:lvl6pPr marL="2091461" indent="0">
              <a:buNone/>
              <a:defRPr sz="1464" b="1"/>
            </a:lvl6pPr>
            <a:lvl7pPr marL="2509754" indent="0">
              <a:buNone/>
              <a:defRPr sz="1464" b="1"/>
            </a:lvl7pPr>
            <a:lvl8pPr marL="2928046" indent="0">
              <a:buNone/>
              <a:defRPr sz="1464" b="1"/>
            </a:lvl8pPr>
            <a:lvl9pPr marL="3346338" indent="0">
              <a:buNone/>
              <a:defRPr sz="14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2" y="3507105"/>
            <a:ext cx="353926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351" y="2353628"/>
            <a:ext cx="3556693" cy="1153477"/>
          </a:xfrm>
        </p:spPr>
        <p:txBody>
          <a:bodyPr anchor="b"/>
          <a:lstStyle>
            <a:lvl1pPr marL="0" indent="0">
              <a:buNone/>
              <a:defRPr sz="2196" b="1"/>
            </a:lvl1pPr>
            <a:lvl2pPr marL="418292" indent="0">
              <a:buNone/>
              <a:defRPr sz="1830" b="1"/>
            </a:lvl2pPr>
            <a:lvl3pPr marL="836585" indent="0">
              <a:buNone/>
              <a:defRPr sz="1647" b="1"/>
            </a:lvl3pPr>
            <a:lvl4pPr marL="1254877" indent="0">
              <a:buNone/>
              <a:defRPr sz="1464" b="1"/>
            </a:lvl4pPr>
            <a:lvl5pPr marL="1673169" indent="0">
              <a:buNone/>
              <a:defRPr sz="1464" b="1"/>
            </a:lvl5pPr>
            <a:lvl6pPr marL="2091461" indent="0">
              <a:buNone/>
              <a:defRPr sz="1464" b="1"/>
            </a:lvl6pPr>
            <a:lvl7pPr marL="2509754" indent="0">
              <a:buNone/>
              <a:defRPr sz="1464" b="1"/>
            </a:lvl7pPr>
            <a:lvl8pPr marL="2928046" indent="0">
              <a:buNone/>
              <a:defRPr sz="1464" b="1"/>
            </a:lvl8pPr>
            <a:lvl9pPr marL="3346338" indent="0">
              <a:buNone/>
              <a:defRPr sz="14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5351" y="3507105"/>
            <a:ext cx="355669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1" y="640080"/>
            <a:ext cx="2698293" cy="2240280"/>
          </a:xfrm>
        </p:spPr>
        <p:txBody>
          <a:bodyPr anchor="b"/>
          <a:lstStyle>
            <a:lvl1pPr>
              <a:defRPr sz="2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693" y="1382397"/>
            <a:ext cx="4235351" cy="6823075"/>
          </a:xfrm>
        </p:spPr>
        <p:txBody>
          <a:bodyPr/>
          <a:lstStyle>
            <a:lvl1pPr>
              <a:defRPr sz="2928"/>
            </a:lvl1pPr>
            <a:lvl2pPr>
              <a:defRPr sz="2562"/>
            </a:lvl2pPr>
            <a:lvl3pPr>
              <a:defRPr sz="2196"/>
            </a:lvl3pPr>
            <a:lvl4pPr>
              <a:defRPr sz="1830"/>
            </a:lvl4pPr>
            <a:lvl5pPr>
              <a:defRPr sz="1830"/>
            </a:lvl5pPr>
            <a:lvl6pPr>
              <a:defRPr sz="1830"/>
            </a:lvl6pPr>
            <a:lvl7pPr>
              <a:defRPr sz="1830"/>
            </a:lvl7pPr>
            <a:lvl8pPr>
              <a:defRPr sz="1830"/>
            </a:lvl8pPr>
            <a:lvl9pPr>
              <a:defRPr sz="18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1" y="2880360"/>
            <a:ext cx="2698293" cy="5336223"/>
          </a:xfrm>
        </p:spPr>
        <p:txBody>
          <a:bodyPr/>
          <a:lstStyle>
            <a:lvl1pPr marL="0" indent="0">
              <a:buNone/>
              <a:defRPr sz="1464"/>
            </a:lvl1pPr>
            <a:lvl2pPr marL="418292" indent="0">
              <a:buNone/>
              <a:defRPr sz="1281"/>
            </a:lvl2pPr>
            <a:lvl3pPr marL="836585" indent="0">
              <a:buNone/>
              <a:defRPr sz="1098"/>
            </a:lvl3pPr>
            <a:lvl4pPr marL="1254877" indent="0">
              <a:buNone/>
              <a:defRPr sz="915"/>
            </a:lvl4pPr>
            <a:lvl5pPr marL="1673169" indent="0">
              <a:buNone/>
              <a:defRPr sz="915"/>
            </a:lvl5pPr>
            <a:lvl6pPr marL="2091461" indent="0">
              <a:buNone/>
              <a:defRPr sz="915"/>
            </a:lvl6pPr>
            <a:lvl7pPr marL="2509754" indent="0">
              <a:buNone/>
              <a:defRPr sz="915"/>
            </a:lvl7pPr>
            <a:lvl8pPr marL="2928046" indent="0">
              <a:buNone/>
              <a:defRPr sz="915"/>
            </a:lvl8pPr>
            <a:lvl9pPr marL="3346338" indent="0">
              <a:buNone/>
              <a:defRPr sz="9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1" y="640080"/>
            <a:ext cx="2698293" cy="2240280"/>
          </a:xfrm>
        </p:spPr>
        <p:txBody>
          <a:bodyPr anchor="b"/>
          <a:lstStyle>
            <a:lvl1pPr>
              <a:defRPr sz="29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6693" y="1382397"/>
            <a:ext cx="4235351" cy="6823075"/>
          </a:xfrm>
        </p:spPr>
        <p:txBody>
          <a:bodyPr anchor="t"/>
          <a:lstStyle>
            <a:lvl1pPr marL="0" indent="0">
              <a:buNone/>
              <a:defRPr sz="2928"/>
            </a:lvl1pPr>
            <a:lvl2pPr marL="418292" indent="0">
              <a:buNone/>
              <a:defRPr sz="2562"/>
            </a:lvl2pPr>
            <a:lvl3pPr marL="836585" indent="0">
              <a:buNone/>
              <a:defRPr sz="2196"/>
            </a:lvl3pPr>
            <a:lvl4pPr marL="1254877" indent="0">
              <a:buNone/>
              <a:defRPr sz="1830"/>
            </a:lvl4pPr>
            <a:lvl5pPr marL="1673169" indent="0">
              <a:buNone/>
              <a:defRPr sz="1830"/>
            </a:lvl5pPr>
            <a:lvl6pPr marL="2091461" indent="0">
              <a:buNone/>
              <a:defRPr sz="1830"/>
            </a:lvl6pPr>
            <a:lvl7pPr marL="2509754" indent="0">
              <a:buNone/>
              <a:defRPr sz="1830"/>
            </a:lvl7pPr>
            <a:lvl8pPr marL="2928046" indent="0">
              <a:buNone/>
              <a:defRPr sz="1830"/>
            </a:lvl8pPr>
            <a:lvl9pPr marL="3346338" indent="0">
              <a:buNone/>
              <a:defRPr sz="18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1" y="2880360"/>
            <a:ext cx="2698293" cy="5336223"/>
          </a:xfrm>
        </p:spPr>
        <p:txBody>
          <a:bodyPr/>
          <a:lstStyle>
            <a:lvl1pPr marL="0" indent="0">
              <a:buNone/>
              <a:defRPr sz="1464"/>
            </a:lvl1pPr>
            <a:lvl2pPr marL="418292" indent="0">
              <a:buNone/>
              <a:defRPr sz="1281"/>
            </a:lvl2pPr>
            <a:lvl3pPr marL="836585" indent="0">
              <a:buNone/>
              <a:defRPr sz="1098"/>
            </a:lvl3pPr>
            <a:lvl4pPr marL="1254877" indent="0">
              <a:buNone/>
              <a:defRPr sz="915"/>
            </a:lvl4pPr>
            <a:lvl5pPr marL="1673169" indent="0">
              <a:buNone/>
              <a:defRPr sz="915"/>
            </a:lvl5pPr>
            <a:lvl6pPr marL="2091461" indent="0">
              <a:buNone/>
              <a:defRPr sz="915"/>
            </a:lvl6pPr>
            <a:lvl7pPr marL="2509754" indent="0">
              <a:buNone/>
              <a:defRPr sz="915"/>
            </a:lvl7pPr>
            <a:lvl8pPr marL="2928046" indent="0">
              <a:buNone/>
              <a:defRPr sz="915"/>
            </a:lvl8pPr>
            <a:lvl9pPr marL="3346338" indent="0">
              <a:buNone/>
              <a:defRPr sz="9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171" y="511177"/>
            <a:ext cx="7215783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171" y="2555875"/>
            <a:ext cx="7215783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171" y="8898892"/>
            <a:ext cx="188237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4706-1074-644D-A0C3-85088D8D0685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279" y="8898892"/>
            <a:ext cx="2823567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08576" y="8898892"/>
            <a:ext cx="188237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8147-8671-DB41-A609-30805409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36585" rtl="0" eaLnBrk="1" latinLnBrk="0" hangingPunct="1">
        <a:lnSpc>
          <a:spcPct val="90000"/>
        </a:lnSpc>
        <a:spcBef>
          <a:spcPct val="0"/>
        </a:spcBef>
        <a:buNone/>
        <a:defRPr sz="4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146" indent="-209146" algn="l" defTabSz="836585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2" kern="1200">
          <a:solidFill>
            <a:schemeClr val="tx1"/>
          </a:solidFill>
          <a:latin typeface="+mn-lt"/>
          <a:ea typeface="+mn-ea"/>
          <a:cs typeface="+mn-cs"/>
        </a:defRPr>
      </a:lvl1pPr>
      <a:lvl2pPr marL="627438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6" kern="1200">
          <a:solidFill>
            <a:schemeClr val="tx1"/>
          </a:solidFill>
          <a:latin typeface="+mn-lt"/>
          <a:ea typeface="+mn-ea"/>
          <a:cs typeface="+mn-cs"/>
        </a:defRPr>
      </a:lvl2pPr>
      <a:lvl3pPr marL="1045731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464023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882315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300608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718900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3137192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555484" indent="-209146" algn="l" defTabSz="836585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292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585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4877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169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461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09754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046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338" algn="l" defTabSz="836585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EF5A9E-A48D-B043-B697-302240AFA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6" b="4685"/>
          <a:stretch/>
        </p:blipFill>
        <p:spPr>
          <a:xfrm>
            <a:off x="303337" y="5026960"/>
            <a:ext cx="7841430" cy="4244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FA392E-ABE9-F749-8C73-8EEDDCEDE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0" b="3423"/>
          <a:stretch/>
        </p:blipFill>
        <p:spPr>
          <a:xfrm>
            <a:off x="303337" y="235599"/>
            <a:ext cx="7841430" cy="42396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BB091-516C-134E-9E66-4F97C399DED7}"/>
              </a:ext>
            </a:extLst>
          </p:cNvPr>
          <p:cNvGrpSpPr/>
          <p:nvPr/>
        </p:nvGrpSpPr>
        <p:grpSpPr>
          <a:xfrm>
            <a:off x="308454" y="144161"/>
            <a:ext cx="7781839" cy="4608994"/>
            <a:chOff x="-2157532" y="-239295"/>
            <a:chExt cx="7781839" cy="46089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8E24AF-2013-6149-AB52-6D5F7F9E11A8}"/>
                </a:ext>
              </a:extLst>
            </p:cNvPr>
            <p:cNvGrpSpPr/>
            <p:nvPr/>
          </p:nvGrpSpPr>
          <p:grpSpPr>
            <a:xfrm>
              <a:off x="-2157532" y="-239295"/>
              <a:ext cx="3758239" cy="4608994"/>
              <a:chOff x="-2157532" y="-239295"/>
              <a:chExt cx="3758239" cy="460899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B1070-7A64-C14E-8B96-7D0EADF4C3EE}"/>
                  </a:ext>
                </a:extLst>
              </p:cNvPr>
              <p:cNvSpPr/>
              <p:nvPr/>
            </p:nvSpPr>
            <p:spPr>
              <a:xfrm>
                <a:off x="-2157532" y="-239295"/>
                <a:ext cx="1046317" cy="4102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BC5822C-AFBD-1D46-BE33-D93D7622A960}"/>
                  </a:ext>
                </a:extLst>
              </p:cNvPr>
              <p:cNvSpPr/>
              <p:nvPr/>
            </p:nvSpPr>
            <p:spPr>
              <a:xfrm>
                <a:off x="1528557" y="4282637"/>
                <a:ext cx="72150" cy="87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60DD98-C9BB-B745-9093-9D61548E67CA}"/>
                </a:ext>
              </a:extLst>
            </p:cNvPr>
            <p:cNvSpPr/>
            <p:nvPr/>
          </p:nvSpPr>
          <p:spPr>
            <a:xfrm>
              <a:off x="-2101948" y="4093355"/>
              <a:ext cx="35702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1962      1971       1980      1989       1998       2007       2016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B1FCD-4D43-4D4B-94F8-B9A4174BE722}"/>
                </a:ext>
              </a:extLst>
            </p:cNvPr>
            <p:cNvSpPr/>
            <p:nvPr/>
          </p:nvSpPr>
          <p:spPr>
            <a:xfrm>
              <a:off x="2124631" y="4093355"/>
              <a:ext cx="34996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2016      2007     1998       1989      1980       1971      1962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DB3B0-DC44-CC4D-9633-72F680354134}"/>
              </a:ext>
            </a:extLst>
          </p:cNvPr>
          <p:cNvSpPr/>
          <p:nvPr/>
        </p:nvSpPr>
        <p:spPr>
          <a:xfrm>
            <a:off x="113526" y="6714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9370F-7905-434A-B534-2C0826CE24EA}"/>
              </a:ext>
            </a:extLst>
          </p:cNvPr>
          <p:cNvSpPr/>
          <p:nvPr/>
        </p:nvSpPr>
        <p:spPr>
          <a:xfrm>
            <a:off x="4573585" y="9270874"/>
            <a:ext cx="35349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2016       2007      1998      1989      1980       1971      1962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58EB5-9151-6940-AF49-4A14543DC54C}"/>
              </a:ext>
            </a:extLst>
          </p:cNvPr>
          <p:cNvSpPr/>
          <p:nvPr/>
        </p:nvSpPr>
        <p:spPr>
          <a:xfrm>
            <a:off x="2358875" y="5039320"/>
            <a:ext cx="92204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F5713-360A-F645-BBFC-4A442B2A9FB4}"/>
              </a:ext>
            </a:extLst>
          </p:cNvPr>
          <p:cNvSpPr/>
          <p:nvPr/>
        </p:nvSpPr>
        <p:spPr>
          <a:xfrm>
            <a:off x="5599201" y="5016387"/>
            <a:ext cx="92204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E71BF6-9A27-8344-B2A6-5DAEB3917A8F}"/>
              </a:ext>
            </a:extLst>
          </p:cNvPr>
          <p:cNvSpPr/>
          <p:nvPr/>
        </p:nvSpPr>
        <p:spPr>
          <a:xfrm>
            <a:off x="2080015" y="331624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Spike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4EA4DE-2024-254D-A20F-D38F0AAFD3A1}"/>
              </a:ext>
            </a:extLst>
          </p:cNvPr>
          <p:cNvSpPr/>
          <p:nvPr/>
        </p:nvSpPr>
        <p:spPr>
          <a:xfrm>
            <a:off x="5659320" y="331624"/>
            <a:ext cx="116089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RdRp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9792D3-333D-FA42-9AEC-0AC6407ED906}"/>
              </a:ext>
            </a:extLst>
          </p:cNvPr>
          <p:cNvGrpSpPr/>
          <p:nvPr/>
        </p:nvGrpSpPr>
        <p:grpSpPr>
          <a:xfrm>
            <a:off x="7086252" y="639398"/>
            <a:ext cx="821059" cy="738664"/>
            <a:chOff x="115752" y="461001"/>
            <a:chExt cx="821059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40D57-F44A-5E4D-A1AD-35C19D4F5458}"/>
                </a:ext>
              </a:extLst>
            </p:cNvPr>
            <p:cNvSpPr txBox="1"/>
            <p:nvPr/>
          </p:nvSpPr>
          <p:spPr>
            <a:xfrm>
              <a:off x="115752" y="461001"/>
              <a:ext cx="821059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Lineage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 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EE5000-C633-B249-850E-925147DA8031}"/>
                </a:ext>
              </a:extLst>
            </p:cNvPr>
            <p:cNvSpPr/>
            <p:nvPr/>
          </p:nvSpPr>
          <p:spPr>
            <a:xfrm>
              <a:off x="271648" y="746124"/>
              <a:ext cx="142328" cy="142328"/>
            </a:xfrm>
            <a:prstGeom prst="ellipse">
              <a:avLst/>
            </a:prstGeom>
            <a:solidFill>
              <a:srgbClr val="60B6F3"/>
            </a:solidFill>
            <a:ln>
              <a:solidFill>
                <a:srgbClr val="579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261405-0725-784B-B64F-86D4CCF25EEB}"/>
                </a:ext>
              </a:extLst>
            </p:cNvPr>
            <p:cNvSpPr/>
            <p:nvPr/>
          </p:nvSpPr>
          <p:spPr>
            <a:xfrm>
              <a:off x="271648" y="964927"/>
              <a:ext cx="142328" cy="142328"/>
            </a:xfrm>
            <a:prstGeom prst="ellipse">
              <a:avLst/>
            </a:prstGeom>
            <a:solidFill>
              <a:srgbClr val="FFE853"/>
            </a:solidFill>
            <a:ln>
              <a:solidFill>
                <a:srgbClr val="D9C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8713C24-66B9-DE4C-AD3A-695E2F486FA7}"/>
              </a:ext>
            </a:extLst>
          </p:cNvPr>
          <p:cNvSpPr/>
          <p:nvPr/>
        </p:nvSpPr>
        <p:spPr>
          <a:xfrm>
            <a:off x="349427" y="4897237"/>
            <a:ext cx="1046317" cy="41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E2760F-44CA-4445-882E-91ED3C53F6F1}"/>
              </a:ext>
            </a:extLst>
          </p:cNvPr>
          <p:cNvSpPr/>
          <p:nvPr/>
        </p:nvSpPr>
        <p:spPr>
          <a:xfrm>
            <a:off x="108412" y="475742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70163-7338-0F4A-93C2-B172EBE01458}"/>
              </a:ext>
            </a:extLst>
          </p:cNvPr>
          <p:cNvSpPr/>
          <p:nvPr/>
        </p:nvSpPr>
        <p:spPr>
          <a:xfrm>
            <a:off x="327656" y="9270873"/>
            <a:ext cx="3781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1968       1976       1984       1992       2000       2008       2016</a:t>
            </a:r>
          </a:p>
        </p:txBody>
      </p:sp>
    </p:spTree>
    <p:extLst>
      <p:ext uri="{BB962C8B-B14F-4D97-AF65-F5344CB8AC3E}">
        <p14:creationId xmlns:p14="http://schemas.microsoft.com/office/powerpoint/2010/main" val="362710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dcterms:created xsi:type="dcterms:W3CDTF">2020-09-11T19:58:27Z</dcterms:created>
  <dcterms:modified xsi:type="dcterms:W3CDTF">2020-10-13T22:20:49Z</dcterms:modified>
</cp:coreProperties>
</file>