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A8D"/>
    <a:srgbClr val="B392C7"/>
    <a:srgbClr val="846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>
        <p:scale>
          <a:sx n="110" d="100"/>
          <a:sy n="110" d="100"/>
        </p:scale>
        <p:origin x="19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21660"/>
            <a:ext cx="5829300" cy="30242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62581"/>
            <a:ext cx="5143500" cy="20972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2492"/>
            <a:ext cx="147875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2492"/>
            <a:ext cx="435054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65670"/>
            <a:ext cx="5915025" cy="361346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813322"/>
            <a:ext cx="5915025" cy="1900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2494"/>
            <a:ext cx="591502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29473"/>
            <a:ext cx="2901255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73095"/>
            <a:ext cx="290125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29473"/>
            <a:ext cx="2915543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73095"/>
            <a:ext cx="291554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50740"/>
            <a:ext cx="3471863" cy="61732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50740"/>
            <a:ext cx="3471863" cy="61732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2494"/>
            <a:ext cx="591502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12458"/>
            <a:ext cx="591502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6D6B-83EE-D74F-8188-C0271BF674A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51378"/>
            <a:ext cx="231457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0400C8-D0E5-D049-99A6-7B8B042D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2" r="9726"/>
          <a:stretch/>
        </p:blipFill>
        <p:spPr>
          <a:xfrm>
            <a:off x="695637" y="82672"/>
            <a:ext cx="5843186" cy="571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47590-C9B8-B64C-A860-7E9EC128B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2" t="49726" r="9726"/>
          <a:stretch/>
        </p:blipFill>
        <p:spPr>
          <a:xfrm>
            <a:off x="695637" y="5659743"/>
            <a:ext cx="5843186" cy="28731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807DC-6BD1-A347-A958-1EB5CAEB3516}"/>
              </a:ext>
            </a:extLst>
          </p:cNvPr>
          <p:cNvSpPr/>
          <p:nvPr/>
        </p:nvSpPr>
        <p:spPr>
          <a:xfrm rot="16200000">
            <a:off x="-874620" y="4105733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 substitutions per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D052C-8B31-9047-95E1-FE186F879458}"/>
              </a:ext>
            </a:extLst>
          </p:cNvPr>
          <p:cNvSpPr/>
          <p:nvPr/>
        </p:nvSpPr>
        <p:spPr>
          <a:xfrm>
            <a:off x="2712879" y="8340923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CED00-56A6-EF41-A7D3-3734A8416807}"/>
              </a:ext>
            </a:extLst>
          </p:cNvPr>
          <p:cNvSpPr/>
          <p:nvPr/>
        </p:nvSpPr>
        <p:spPr>
          <a:xfrm>
            <a:off x="15127" y="1822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EF1C4-2EB1-4945-A7F3-B7B3187AE95A}"/>
              </a:ext>
            </a:extLst>
          </p:cNvPr>
          <p:cNvSpPr/>
          <p:nvPr/>
        </p:nvSpPr>
        <p:spPr>
          <a:xfrm>
            <a:off x="15127" y="2803792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506F8-7439-EC48-9DE1-D14B8F9B0B44}"/>
              </a:ext>
            </a:extLst>
          </p:cNvPr>
          <p:cNvSpPr/>
          <p:nvPr/>
        </p:nvSpPr>
        <p:spPr>
          <a:xfrm>
            <a:off x="15127" y="575235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1BE497-D867-E24B-BB68-62D0BA8D747A}"/>
              </a:ext>
            </a:extLst>
          </p:cNvPr>
          <p:cNvGrpSpPr/>
          <p:nvPr/>
        </p:nvGrpSpPr>
        <p:grpSpPr>
          <a:xfrm>
            <a:off x="5711688" y="5890856"/>
            <a:ext cx="1030603" cy="646331"/>
            <a:chOff x="5741217" y="3085741"/>
            <a:chExt cx="1030603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2E82F-8CB2-A74C-A305-3C249E78083B}"/>
                </a:ext>
              </a:extLst>
            </p:cNvPr>
            <p:cNvSpPr txBox="1"/>
            <p:nvPr/>
          </p:nvSpPr>
          <p:spPr>
            <a:xfrm>
              <a:off x="5741217" y="3085741"/>
              <a:ext cx="1030603" cy="64633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HKU1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lineage A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lineage 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EA79BA-2845-6F45-B693-21C6FC6D3FD0}"/>
                </a:ext>
              </a:extLst>
            </p:cNvPr>
            <p:cNvSpPr/>
            <p:nvPr/>
          </p:nvSpPr>
          <p:spPr>
            <a:xfrm>
              <a:off x="5819812" y="3324178"/>
              <a:ext cx="146304" cy="146304"/>
            </a:xfrm>
            <a:prstGeom prst="ellipse">
              <a:avLst/>
            </a:prstGeom>
            <a:solidFill>
              <a:srgbClr val="846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F3DEC6-9355-E34F-819F-004F1C50322A}"/>
                </a:ext>
              </a:extLst>
            </p:cNvPr>
            <p:cNvSpPr/>
            <p:nvPr/>
          </p:nvSpPr>
          <p:spPr>
            <a:xfrm>
              <a:off x="5819812" y="3515559"/>
              <a:ext cx="146304" cy="146304"/>
            </a:xfrm>
            <a:prstGeom prst="ellipse">
              <a:avLst/>
            </a:prstGeom>
            <a:solidFill>
              <a:srgbClr val="B39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51EA7D-675C-6843-BB93-D6720F1257A9}"/>
              </a:ext>
            </a:extLst>
          </p:cNvPr>
          <p:cNvGrpSpPr/>
          <p:nvPr/>
        </p:nvGrpSpPr>
        <p:grpSpPr>
          <a:xfrm>
            <a:off x="5934236" y="3192186"/>
            <a:ext cx="817853" cy="276999"/>
            <a:chOff x="5966116" y="5937023"/>
            <a:chExt cx="81785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55332D-58C7-304D-BF13-5B985F106199}"/>
                </a:ext>
              </a:extLst>
            </p:cNvPr>
            <p:cNvSpPr txBox="1"/>
            <p:nvPr/>
          </p:nvSpPr>
          <p:spPr>
            <a:xfrm>
              <a:off x="5966116" y="5937023"/>
              <a:ext cx="817853" cy="276999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HKU1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4F21F7-A286-CF41-86E1-E9E31E8E4B9E}"/>
                </a:ext>
              </a:extLst>
            </p:cNvPr>
            <p:cNvSpPr/>
            <p:nvPr/>
          </p:nvSpPr>
          <p:spPr>
            <a:xfrm>
              <a:off x="6044711" y="6003184"/>
              <a:ext cx="146304" cy="146304"/>
            </a:xfrm>
            <a:prstGeom prst="ellipse">
              <a:avLst/>
            </a:prstGeom>
            <a:solidFill>
              <a:srgbClr val="B39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A3F309-B3C3-D649-85E9-5D5DEC3EBDE9}"/>
              </a:ext>
            </a:extLst>
          </p:cNvPr>
          <p:cNvGrpSpPr/>
          <p:nvPr/>
        </p:nvGrpSpPr>
        <p:grpSpPr>
          <a:xfrm>
            <a:off x="5957386" y="438097"/>
            <a:ext cx="776175" cy="276999"/>
            <a:chOff x="6006949" y="629333"/>
            <a:chExt cx="776175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2E069B-7ECA-4544-AE7D-D5E73048DEDE}"/>
                </a:ext>
              </a:extLst>
            </p:cNvPr>
            <p:cNvSpPr txBox="1"/>
            <p:nvPr/>
          </p:nvSpPr>
          <p:spPr>
            <a:xfrm>
              <a:off x="6006949" y="629333"/>
              <a:ext cx="776175" cy="276999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NL63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4CD4F4-02F3-4643-AB11-6252A0616BF9}"/>
                </a:ext>
              </a:extLst>
            </p:cNvPr>
            <p:cNvSpPr/>
            <p:nvPr/>
          </p:nvSpPr>
          <p:spPr>
            <a:xfrm>
              <a:off x="6085544" y="695494"/>
              <a:ext cx="146304" cy="146304"/>
            </a:xfrm>
            <a:prstGeom prst="ellipse">
              <a:avLst/>
            </a:prstGeom>
            <a:solidFill>
              <a:srgbClr val="209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2020-10-09T18:43:38Z</dcterms:created>
  <dcterms:modified xsi:type="dcterms:W3CDTF">2020-10-09T19:05:17Z</dcterms:modified>
</cp:coreProperties>
</file>