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858000" cy="5121275"/>
  <p:notesSz cx="6858000" cy="9144000"/>
  <p:defaultTextStyle>
    <a:defPPr>
      <a:defRPr lang="en-US"/>
    </a:defPPr>
    <a:lvl1pPr marL="0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1pPr>
    <a:lvl2pPr marL="323698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2pPr>
    <a:lvl3pPr marL="647395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3pPr>
    <a:lvl4pPr marL="971093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4pPr>
    <a:lvl5pPr marL="1294790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5pPr>
    <a:lvl6pPr marL="1618488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6pPr>
    <a:lvl7pPr marL="1942186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7pPr>
    <a:lvl8pPr marL="2265883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8pPr>
    <a:lvl9pPr marL="2589581" algn="l" defTabSz="647395" rtl="0" eaLnBrk="1" latinLnBrk="0" hangingPunct="1">
      <a:defRPr sz="12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5775"/>
  </p:normalViewPr>
  <p:slideViewPr>
    <p:cSldViewPr snapToGrid="0" snapToObjects="1">
      <p:cViewPr varScale="1">
        <p:scale>
          <a:sx n="140" d="100"/>
          <a:sy n="140" d="100"/>
        </p:scale>
        <p:origin x="1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38135"/>
            <a:ext cx="5829300" cy="1782962"/>
          </a:xfrm>
        </p:spPr>
        <p:txBody>
          <a:bodyPr anchor="b"/>
          <a:lstStyle>
            <a:lvl1pPr algn="ctr">
              <a:defRPr sz="44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689855"/>
            <a:ext cx="5143500" cy="1236456"/>
          </a:xfrm>
        </p:spPr>
        <p:txBody>
          <a:bodyPr/>
          <a:lstStyle>
            <a:lvl1pPr marL="0" indent="0" algn="ctr">
              <a:buNone/>
              <a:defRPr sz="1792"/>
            </a:lvl1pPr>
            <a:lvl2pPr marL="341437" indent="0" algn="ctr">
              <a:buNone/>
              <a:defRPr sz="1494"/>
            </a:lvl2pPr>
            <a:lvl3pPr marL="682874" indent="0" algn="ctr">
              <a:buNone/>
              <a:defRPr sz="1344"/>
            </a:lvl3pPr>
            <a:lvl4pPr marL="1024311" indent="0" algn="ctr">
              <a:buNone/>
              <a:defRPr sz="1195"/>
            </a:lvl4pPr>
            <a:lvl5pPr marL="1365748" indent="0" algn="ctr">
              <a:buNone/>
              <a:defRPr sz="1195"/>
            </a:lvl5pPr>
            <a:lvl6pPr marL="1707185" indent="0" algn="ctr">
              <a:buNone/>
              <a:defRPr sz="1195"/>
            </a:lvl6pPr>
            <a:lvl7pPr marL="2048622" indent="0" algn="ctr">
              <a:buNone/>
              <a:defRPr sz="1195"/>
            </a:lvl7pPr>
            <a:lvl8pPr marL="2390059" indent="0" algn="ctr">
              <a:buNone/>
              <a:defRPr sz="1195"/>
            </a:lvl8pPr>
            <a:lvl9pPr marL="2731496" indent="0" algn="ctr">
              <a:buNone/>
              <a:defRPr sz="11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8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2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2660"/>
            <a:ext cx="1478756" cy="4340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2660"/>
            <a:ext cx="4350544" cy="43400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6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8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76764"/>
            <a:ext cx="5915025" cy="2130308"/>
          </a:xfrm>
        </p:spPr>
        <p:txBody>
          <a:bodyPr anchor="b"/>
          <a:lstStyle>
            <a:lvl1pPr>
              <a:defRPr sz="44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27225"/>
            <a:ext cx="5915025" cy="1120279"/>
          </a:xfrm>
        </p:spPr>
        <p:txBody>
          <a:bodyPr/>
          <a:lstStyle>
            <a:lvl1pPr marL="0" indent="0">
              <a:buNone/>
              <a:defRPr sz="1792">
                <a:solidFill>
                  <a:schemeClr val="tx1"/>
                </a:solidFill>
              </a:defRPr>
            </a:lvl1pPr>
            <a:lvl2pPr marL="341437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4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3302"/>
            <a:ext cx="2914650" cy="32494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3302"/>
            <a:ext cx="2914650" cy="32494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0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2662"/>
            <a:ext cx="5915025" cy="9898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55424"/>
            <a:ext cx="2901255" cy="615264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0688"/>
            <a:ext cx="2901255" cy="2751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55424"/>
            <a:ext cx="2915543" cy="615264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0688"/>
            <a:ext cx="2915543" cy="2751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6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1418"/>
            <a:ext cx="2211884" cy="1194964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37370"/>
            <a:ext cx="3471863" cy="3639425"/>
          </a:xfrm>
        </p:spPr>
        <p:txBody>
          <a:bodyPr/>
          <a:lstStyle>
            <a:lvl1pPr>
              <a:defRPr sz="2390"/>
            </a:lvl1pPr>
            <a:lvl2pPr>
              <a:defRPr sz="2091"/>
            </a:lvl2pPr>
            <a:lvl3pPr>
              <a:defRPr sz="1792"/>
            </a:lvl3pPr>
            <a:lvl4pPr>
              <a:defRPr sz="1494"/>
            </a:lvl4pPr>
            <a:lvl5pPr>
              <a:defRPr sz="1494"/>
            </a:lvl5pPr>
            <a:lvl6pPr>
              <a:defRPr sz="1494"/>
            </a:lvl6pPr>
            <a:lvl7pPr>
              <a:defRPr sz="1494"/>
            </a:lvl7pPr>
            <a:lvl8pPr>
              <a:defRPr sz="1494"/>
            </a:lvl8pPr>
            <a:lvl9pPr>
              <a:defRPr sz="14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36382"/>
            <a:ext cx="2211884" cy="2846339"/>
          </a:xfrm>
        </p:spPr>
        <p:txBody>
          <a:bodyPr/>
          <a:lstStyle>
            <a:lvl1pPr marL="0" indent="0">
              <a:buNone/>
              <a:defRPr sz="1195"/>
            </a:lvl1pPr>
            <a:lvl2pPr marL="341437" indent="0">
              <a:buNone/>
              <a:defRPr sz="1046"/>
            </a:lvl2pPr>
            <a:lvl3pPr marL="682874" indent="0">
              <a:buNone/>
              <a:defRPr sz="896"/>
            </a:lvl3pPr>
            <a:lvl4pPr marL="1024311" indent="0">
              <a:buNone/>
              <a:defRPr sz="747"/>
            </a:lvl4pPr>
            <a:lvl5pPr marL="1365748" indent="0">
              <a:buNone/>
              <a:defRPr sz="747"/>
            </a:lvl5pPr>
            <a:lvl6pPr marL="1707185" indent="0">
              <a:buNone/>
              <a:defRPr sz="747"/>
            </a:lvl6pPr>
            <a:lvl7pPr marL="2048622" indent="0">
              <a:buNone/>
              <a:defRPr sz="747"/>
            </a:lvl7pPr>
            <a:lvl8pPr marL="2390059" indent="0">
              <a:buNone/>
              <a:defRPr sz="747"/>
            </a:lvl8pPr>
            <a:lvl9pPr marL="2731496" indent="0">
              <a:buNone/>
              <a:defRPr sz="7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5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1418"/>
            <a:ext cx="2211884" cy="1194964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37370"/>
            <a:ext cx="3471863" cy="3639425"/>
          </a:xfrm>
        </p:spPr>
        <p:txBody>
          <a:bodyPr anchor="t"/>
          <a:lstStyle>
            <a:lvl1pPr marL="0" indent="0">
              <a:buNone/>
              <a:defRPr sz="2390"/>
            </a:lvl1pPr>
            <a:lvl2pPr marL="341437" indent="0">
              <a:buNone/>
              <a:defRPr sz="2091"/>
            </a:lvl2pPr>
            <a:lvl3pPr marL="682874" indent="0">
              <a:buNone/>
              <a:defRPr sz="1792"/>
            </a:lvl3pPr>
            <a:lvl4pPr marL="1024311" indent="0">
              <a:buNone/>
              <a:defRPr sz="1494"/>
            </a:lvl4pPr>
            <a:lvl5pPr marL="1365748" indent="0">
              <a:buNone/>
              <a:defRPr sz="1494"/>
            </a:lvl5pPr>
            <a:lvl6pPr marL="1707185" indent="0">
              <a:buNone/>
              <a:defRPr sz="1494"/>
            </a:lvl6pPr>
            <a:lvl7pPr marL="2048622" indent="0">
              <a:buNone/>
              <a:defRPr sz="1494"/>
            </a:lvl7pPr>
            <a:lvl8pPr marL="2390059" indent="0">
              <a:buNone/>
              <a:defRPr sz="1494"/>
            </a:lvl8pPr>
            <a:lvl9pPr marL="2731496" indent="0">
              <a:buNone/>
              <a:defRPr sz="14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36382"/>
            <a:ext cx="2211884" cy="2846339"/>
          </a:xfrm>
        </p:spPr>
        <p:txBody>
          <a:bodyPr/>
          <a:lstStyle>
            <a:lvl1pPr marL="0" indent="0">
              <a:buNone/>
              <a:defRPr sz="1195"/>
            </a:lvl1pPr>
            <a:lvl2pPr marL="341437" indent="0">
              <a:buNone/>
              <a:defRPr sz="1046"/>
            </a:lvl2pPr>
            <a:lvl3pPr marL="682874" indent="0">
              <a:buNone/>
              <a:defRPr sz="896"/>
            </a:lvl3pPr>
            <a:lvl4pPr marL="1024311" indent="0">
              <a:buNone/>
              <a:defRPr sz="747"/>
            </a:lvl4pPr>
            <a:lvl5pPr marL="1365748" indent="0">
              <a:buNone/>
              <a:defRPr sz="747"/>
            </a:lvl5pPr>
            <a:lvl6pPr marL="1707185" indent="0">
              <a:buNone/>
              <a:defRPr sz="747"/>
            </a:lvl6pPr>
            <a:lvl7pPr marL="2048622" indent="0">
              <a:buNone/>
              <a:defRPr sz="747"/>
            </a:lvl7pPr>
            <a:lvl8pPr marL="2390059" indent="0">
              <a:buNone/>
              <a:defRPr sz="747"/>
            </a:lvl8pPr>
            <a:lvl9pPr marL="2731496" indent="0">
              <a:buNone/>
              <a:defRPr sz="7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1E6C-EA39-C04F-8BD7-24F3AA3999C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2662"/>
            <a:ext cx="5915025" cy="98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3302"/>
            <a:ext cx="5915025" cy="324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46665"/>
            <a:ext cx="154305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1E6C-EA39-C04F-8BD7-24F3AA3999C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46665"/>
            <a:ext cx="2314575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46665"/>
            <a:ext cx="154305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76867-A68E-9544-9830-80F90AD7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1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2874" rtl="0" eaLnBrk="1" latinLnBrk="0" hangingPunct="1">
        <a:lnSpc>
          <a:spcPct val="90000"/>
        </a:lnSpc>
        <a:spcBef>
          <a:spcPct val="0"/>
        </a:spcBef>
        <a:buNone/>
        <a:defRPr sz="32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718" indent="-170718" algn="l" defTabSz="682874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1pPr>
      <a:lvl2pPr marL="512155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2pPr>
      <a:lvl3pPr marL="853592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95029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536466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877903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219340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560777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902214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41437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82874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24311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365748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707185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048622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390059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731496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D2A37-3DA4-0643-BAD6-F613150A9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5" b="52584"/>
          <a:stretch/>
        </p:blipFill>
        <p:spPr>
          <a:xfrm>
            <a:off x="429997" y="69138"/>
            <a:ext cx="6307103" cy="31434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4DD333-6C9E-B34E-96BD-9901BB89918F}"/>
              </a:ext>
            </a:extLst>
          </p:cNvPr>
          <p:cNvSpPr/>
          <p:nvPr/>
        </p:nvSpPr>
        <p:spPr>
          <a:xfrm>
            <a:off x="1929749" y="43736"/>
            <a:ext cx="69602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8BDF27-0A36-C94B-9B1A-C501862E5B24}"/>
              </a:ext>
            </a:extLst>
          </p:cNvPr>
          <p:cNvSpPr/>
          <p:nvPr/>
        </p:nvSpPr>
        <p:spPr>
          <a:xfrm>
            <a:off x="5251898" y="43736"/>
            <a:ext cx="43473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8F8540-835D-314E-8DC3-3A27EAF0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5" t="75565" b="3600"/>
          <a:stretch/>
        </p:blipFill>
        <p:spPr>
          <a:xfrm>
            <a:off x="429997" y="3553114"/>
            <a:ext cx="6307103" cy="13812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FB3531-078C-4547-957F-25BAC7042337}"/>
              </a:ext>
            </a:extLst>
          </p:cNvPr>
          <p:cNvSpPr txBox="1"/>
          <p:nvPr/>
        </p:nvSpPr>
        <p:spPr>
          <a:xfrm rot="16200000">
            <a:off x="-1352865" y="2154874"/>
            <a:ext cx="32271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Substitutions per Codon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14543-BAFD-7347-8F5E-5B1A1D064549}"/>
              </a:ext>
            </a:extLst>
          </p:cNvPr>
          <p:cNvSpPr/>
          <p:nvPr/>
        </p:nvSpPr>
        <p:spPr>
          <a:xfrm>
            <a:off x="5115646" y="3383837"/>
            <a:ext cx="707245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RdRp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DA11E-F109-4140-9C22-611E190756FC}"/>
              </a:ext>
            </a:extLst>
          </p:cNvPr>
          <p:cNvSpPr txBox="1"/>
          <p:nvPr/>
        </p:nvSpPr>
        <p:spPr>
          <a:xfrm>
            <a:off x="2077224" y="3383837"/>
            <a:ext cx="43473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17130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8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3</cp:revision>
  <dcterms:created xsi:type="dcterms:W3CDTF">2020-09-04T17:04:50Z</dcterms:created>
  <dcterms:modified xsi:type="dcterms:W3CDTF">2020-10-13T15:36:38Z</dcterms:modified>
</cp:coreProperties>
</file>