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15800" cy="5257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2C8"/>
    <a:srgbClr val="95FBF1"/>
    <a:srgbClr val="28A4AB"/>
    <a:srgbClr val="268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37"/>
  </p:normalViewPr>
  <p:slideViewPr>
    <p:cSldViewPr snapToGrid="0" snapToObjects="1">
      <p:cViewPr>
        <p:scale>
          <a:sx n="100" d="100"/>
          <a:sy n="100" d="100"/>
        </p:scale>
        <p:origin x="48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860478"/>
            <a:ext cx="9086850" cy="1830493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2761562"/>
            <a:ext cx="9086850" cy="1269418"/>
          </a:xfrm>
        </p:spPr>
        <p:txBody>
          <a:bodyPr/>
          <a:lstStyle>
            <a:lvl1pPr marL="0" indent="0" algn="ctr">
              <a:buNone/>
              <a:defRPr sz="1840"/>
            </a:lvl1pPr>
            <a:lvl2pPr marL="350535" indent="0" algn="ctr">
              <a:buNone/>
              <a:defRPr sz="1533"/>
            </a:lvl2pPr>
            <a:lvl3pPr marL="701070" indent="0" algn="ctr">
              <a:buNone/>
              <a:defRPr sz="1380"/>
            </a:lvl3pPr>
            <a:lvl4pPr marL="1051606" indent="0" algn="ctr">
              <a:buNone/>
              <a:defRPr sz="1227"/>
            </a:lvl4pPr>
            <a:lvl5pPr marL="1402141" indent="0" algn="ctr">
              <a:buNone/>
              <a:defRPr sz="1227"/>
            </a:lvl5pPr>
            <a:lvl6pPr marL="1752676" indent="0" algn="ctr">
              <a:buNone/>
              <a:defRPr sz="1227"/>
            </a:lvl6pPr>
            <a:lvl7pPr marL="2103211" indent="0" algn="ctr">
              <a:buNone/>
              <a:defRPr sz="1227"/>
            </a:lvl7pPr>
            <a:lvl8pPr marL="2453747" indent="0" algn="ctr">
              <a:buNone/>
              <a:defRPr sz="1227"/>
            </a:lvl8pPr>
            <a:lvl9pPr marL="2804282" indent="0" algn="ctr">
              <a:buNone/>
              <a:defRPr sz="12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70370" y="279929"/>
            <a:ext cx="2612469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2961" y="279929"/>
            <a:ext cx="7685961" cy="44557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51" y="1310800"/>
            <a:ext cx="10449878" cy="2187098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51" y="3518589"/>
            <a:ext cx="10449878" cy="1150143"/>
          </a:xfrm>
        </p:spPr>
        <p:txBody>
          <a:bodyPr/>
          <a:lstStyle>
            <a:lvl1pPr marL="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1pPr>
            <a:lvl2pPr marL="350535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961" y="1399646"/>
            <a:ext cx="5149215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24" y="1399646"/>
            <a:ext cx="5149215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39" y="279930"/>
            <a:ext cx="10449878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540" y="1288892"/>
            <a:ext cx="5125551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540" y="1920557"/>
            <a:ext cx="5125551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3624" y="1288892"/>
            <a:ext cx="5150793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624" y="1920557"/>
            <a:ext cx="5150793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50520"/>
            <a:ext cx="3907661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793" y="757026"/>
            <a:ext cx="6133624" cy="3736446"/>
          </a:xfrm>
        </p:spPr>
        <p:txBody>
          <a:bodyPr/>
          <a:lstStyle>
            <a:lvl1pPr>
              <a:defRPr sz="2453"/>
            </a:lvl1pPr>
            <a:lvl2pPr>
              <a:defRPr sz="2147"/>
            </a:lvl2pPr>
            <a:lvl3pPr>
              <a:defRPr sz="1840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577340"/>
            <a:ext cx="3907661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50520"/>
            <a:ext cx="3907661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50793" y="757026"/>
            <a:ext cx="6133624" cy="3736446"/>
          </a:xfrm>
        </p:spPr>
        <p:txBody>
          <a:bodyPr anchor="t"/>
          <a:lstStyle>
            <a:lvl1pPr marL="0" indent="0">
              <a:buNone/>
              <a:defRPr sz="2453"/>
            </a:lvl1pPr>
            <a:lvl2pPr marL="350535" indent="0">
              <a:buNone/>
              <a:defRPr sz="2147"/>
            </a:lvl2pPr>
            <a:lvl3pPr marL="701070" indent="0">
              <a:buNone/>
              <a:defRPr sz="1840"/>
            </a:lvl3pPr>
            <a:lvl4pPr marL="1051606" indent="0">
              <a:buNone/>
              <a:defRPr sz="1533"/>
            </a:lvl4pPr>
            <a:lvl5pPr marL="1402141" indent="0">
              <a:buNone/>
              <a:defRPr sz="1533"/>
            </a:lvl5pPr>
            <a:lvl6pPr marL="1752676" indent="0">
              <a:buNone/>
              <a:defRPr sz="1533"/>
            </a:lvl6pPr>
            <a:lvl7pPr marL="2103211" indent="0">
              <a:buNone/>
              <a:defRPr sz="1533"/>
            </a:lvl7pPr>
            <a:lvl8pPr marL="2453747" indent="0">
              <a:buNone/>
              <a:defRPr sz="1533"/>
            </a:lvl8pPr>
            <a:lvl9pPr marL="2804282" indent="0">
              <a:buNone/>
              <a:defRPr sz="1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577340"/>
            <a:ext cx="3907661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2961" y="279930"/>
            <a:ext cx="10449878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61" y="1399646"/>
            <a:ext cx="10449878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961" y="4873202"/>
            <a:ext cx="272605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3359" y="4873202"/>
            <a:ext cx="4089083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6784" y="4873202"/>
            <a:ext cx="272605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01070" rtl="0" eaLnBrk="1" latinLnBrk="0" hangingPunct="1">
        <a:lnSpc>
          <a:spcPct val="90000"/>
        </a:lnSpc>
        <a:spcBef>
          <a:spcPct val="0"/>
        </a:spcBef>
        <a:buNone/>
        <a:defRPr sz="33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268" indent="-175268" algn="l" defTabSz="70107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2580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876338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87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740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94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847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901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9550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535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07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60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214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267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321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3747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4282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3AAF2DF-AD1A-224E-95AD-4351B78666EB}"/>
              </a:ext>
            </a:extLst>
          </p:cNvPr>
          <p:cNvGrpSpPr/>
          <p:nvPr/>
        </p:nvGrpSpPr>
        <p:grpSpPr>
          <a:xfrm>
            <a:off x="50842" y="52784"/>
            <a:ext cx="6103073" cy="5138936"/>
            <a:chOff x="50842" y="52784"/>
            <a:chExt cx="6103073" cy="51389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E0619F-A8C6-7A4F-BC2E-4F1009872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3" b="-1"/>
            <a:stretch/>
          </p:blipFill>
          <p:spPr>
            <a:xfrm>
              <a:off x="73694" y="82323"/>
              <a:ext cx="6080221" cy="506233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3E1602-4E29-2748-B6D8-60F029105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142" t="29207" r="77614" b="69101"/>
            <a:stretch/>
          </p:blipFill>
          <p:spPr>
            <a:xfrm>
              <a:off x="139846" y="52784"/>
              <a:ext cx="1179143" cy="30653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C3FFE6-E05F-6549-9A22-91B4B95DE7D3}"/>
                </a:ext>
              </a:extLst>
            </p:cNvPr>
            <p:cNvSpPr/>
            <p:nvPr/>
          </p:nvSpPr>
          <p:spPr>
            <a:xfrm>
              <a:off x="145518" y="4914721"/>
              <a:ext cx="58769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1962     1968      1974      1980     1986      1992     1998      2004      2010     2016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82B3F5-6C77-D542-B82B-24D49542ECF5}"/>
                </a:ext>
              </a:extLst>
            </p:cNvPr>
            <p:cNvSpPr/>
            <p:nvPr/>
          </p:nvSpPr>
          <p:spPr>
            <a:xfrm>
              <a:off x="50842" y="7736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D1B5DF-AA4C-7542-8933-3BC7ED80BED2}"/>
                </a:ext>
              </a:extLst>
            </p:cNvPr>
            <p:cNvSpPr/>
            <p:nvPr/>
          </p:nvSpPr>
          <p:spPr>
            <a:xfrm>
              <a:off x="553469" y="141402"/>
              <a:ext cx="1180131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OC43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lineage A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lineage 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8446A-DCAB-A440-9204-2A2D8DAC3A68}"/>
              </a:ext>
            </a:extLst>
          </p:cNvPr>
          <p:cNvGrpSpPr/>
          <p:nvPr/>
        </p:nvGrpSpPr>
        <p:grpSpPr>
          <a:xfrm>
            <a:off x="5989791" y="7758"/>
            <a:ext cx="6105786" cy="5183962"/>
            <a:chOff x="5989791" y="7758"/>
            <a:chExt cx="6105786" cy="51839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BC2614-1F0A-2E4E-8C6D-44FFC29B3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86" r="2945"/>
            <a:stretch/>
          </p:blipFill>
          <p:spPr>
            <a:xfrm>
              <a:off x="6136751" y="28382"/>
              <a:ext cx="5958826" cy="502785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894D0-301F-3F42-A27D-3373B6A71D8D}"/>
                </a:ext>
              </a:extLst>
            </p:cNvPr>
            <p:cNvSpPr/>
            <p:nvPr/>
          </p:nvSpPr>
          <p:spPr>
            <a:xfrm>
              <a:off x="5989791" y="4914721"/>
              <a:ext cx="58031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1988         1992        1996          2000           2004         2008         2012          2016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F32AC7D-FBAF-4949-AA36-71F7C9B28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142" t="29207" r="77614" b="69101"/>
            <a:stretch/>
          </p:blipFill>
          <p:spPr>
            <a:xfrm>
              <a:off x="6072272" y="7758"/>
              <a:ext cx="1179143" cy="3065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32B8B3-E020-A846-A479-E7153FE5B186}"/>
                </a:ext>
              </a:extLst>
            </p:cNvPr>
            <p:cNvSpPr/>
            <p:nvPr/>
          </p:nvSpPr>
          <p:spPr>
            <a:xfrm>
              <a:off x="6268217" y="77368"/>
              <a:ext cx="389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3208F-E4FE-524C-8CEF-A70BDA22FA0A}"/>
                </a:ext>
              </a:extLst>
            </p:cNvPr>
            <p:cNvSpPr/>
            <p:nvPr/>
          </p:nvSpPr>
          <p:spPr>
            <a:xfrm>
              <a:off x="6730009" y="141402"/>
              <a:ext cx="6623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229E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CB2FAC50-049A-1840-8FCE-D845AC7F1D17}"/>
              </a:ext>
            </a:extLst>
          </p:cNvPr>
          <p:cNvSpPr/>
          <p:nvPr/>
        </p:nvSpPr>
        <p:spPr>
          <a:xfrm>
            <a:off x="688379" y="471987"/>
            <a:ext cx="142328" cy="142328"/>
          </a:xfrm>
          <a:prstGeom prst="ellipse">
            <a:avLst/>
          </a:prstGeom>
          <a:solidFill>
            <a:srgbClr val="28A4AB"/>
          </a:solidFill>
          <a:ln>
            <a:solidFill>
              <a:srgbClr val="26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4B9C72-5C73-3148-A295-29141A157BB9}"/>
              </a:ext>
            </a:extLst>
          </p:cNvPr>
          <p:cNvSpPr/>
          <p:nvPr/>
        </p:nvSpPr>
        <p:spPr>
          <a:xfrm>
            <a:off x="688379" y="690790"/>
            <a:ext cx="142328" cy="142328"/>
          </a:xfrm>
          <a:prstGeom prst="ellipse">
            <a:avLst/>
          </a:prstGeom>
          <a:solidFill>
            <a:srgbClr val="95FBF1"/>
          </a:solidFill>
          <a:ln>
            <a:solidFill>
              <a:srgbClr val="7CD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cp:lastPrinted>2020-12-18T23:33:35Z</cp:lastPrinted>
  <dcterms:created xsi:type="dcterms:W3CDTF">2020-10-13T21:26:33Z</dcterms:created>
  <dcterms:modified xsi:type="dcterms:W3CDTF">2020-12-18T23:36:57Z</dcterms:modified>
</cp:coreProperties>
</file>