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8001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A74"/>
    <a:srgbClr val="FFE853"/>
    <a:srgbClr val="5796C3"/>
    <a:srgbClr val="60B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75"/>
  </p:normalViewPr>
  <p:slideViewPr>
    <p:cSldViewPr snapToGrid="0" snapToObjects="1">
      <p:cViewPr>
        <p:scale>
          <a:sx n="58" d="100"/>
          <a:sy n="58" d="100"/>
        </p:scale>
        <p:origin x="287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8CCC5-312D-5D43-9044-1CE08316A60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8813" y="1143000"/>
            <a:ext cx="300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31AB-FCF0-0849-8135-7C3E02C0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8813" y="1143000"/>
            <a:ext cx="3000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731AB-FCF0-0849-8135-7C3E02C062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1346836"/>
            <a:ext cx="6800850" cy="2865120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25" y="4322446"/>
            <a:ext cx="6000750" cy="1986914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5716" y="438150"/>
            <a:ext cx="172521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069" y="438150"/>
            <a:ext cx="5075634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02" y="2051688"/>
            <a:ext cx="6900863" cy="3423284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02" y="5507358"/>
            <a:ext cx="6900863" cy="180022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069" y="2190750"/>
            <a:ext cx="340042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0506" y="2190750"/>
            <a:ext cx="340042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11" y="438152"/>
            <a:ext cx="6900863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112" y="2017396"/>
            <a:ext cx="3384798" cy="98869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12" y="3006090"/>
            <a:ext cx="338479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0507" y="2017396"/>
            <a:ext cx="3401467" cy="98869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0507" y="3006090"/>
            <a:ext cx="340146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11" y="548640"/>
            <a:ext cx="2580531" cy="192024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467" y="1184912"/>
            <a:ext cx="4050506" cy="5848350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11" y="2468880"/>
            <a:ext cx="2580531" cy="4573906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11" y="548640"/>
            <a:ext cx="2580531" cy="192024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1467" y="1184912"/>
            <a:ext cx="4050506" cy="5848350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11" y="2468880"/>
            <a:ext cx="2580531" cy="4573906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069" y="438152"/>
            <a:ext cx="6900863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069" y="2190750"/>
            <a:ext cx="6900863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069" y="7627622"/>
            <a:ext cx="18002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4706-1074-644D-A0C3-85088D8D068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0331" y="7627622"/>
            <a:ext cx="2700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0706" y="7627622"/>
            <a:ext cx="18002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BD08E-8E1F-C845-B7F5-03526EC37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8" b="3976"/>
          <a:stretch/>
        </p:blipFill>
        <p:spPr>
          <a:xfrm>
            <a:off x="55796" y="4413252"/>
            <a:ext cx="7802639" cy="3492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107DF-C61F-5344-B8B9-9650F61DD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b="4119"/>
          <a:stretch/>
        </p:blipFill>
        <p:spPr>
          <a:xfrm>
            <a:off x="128913" y="217076"/>
            <a:ext cx="7802639" cy="34540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BB091-516C-134E-9E66-4F97C399DED7}"/>
              </a:ext>
            </a:extLst>
          </p:cNvPr>
          <p:cNvGrpSpPr/>
          <p:nvPr/>
        </p:nvGrpSpPr>
        <p:grpSpPr>
          <a:xfrm>
            <a:off x="24394" y="169872"/>
            <a:ext cx="7867562" cy="4608994"/>
            <a:chOff x="-2426237" y="-239295"/>
            <a:chExt cx="7867562" cy="46089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8E24AF-2013-6149-AB52-6D5F7F9E11A8}"/>
                </a:ext>
              </a:extLst>
            </p:cNvPr>
            <p:cNvGrpSpPr/>
            <p:nvPr/>
          </p:nvGrpSpPr>
          <p:grpSpPr>
            <a:xfrm>
              <a:off x="-2426237" y="-239295"/>
              <a:ext cx="4026944" cy="4608994"/>
              <a:chOff x="-2426237" y="-239295"/>
              <a:chExt cx="4026944" cy="460899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B1070-7A64-C14E-8B96-7D0EADF4C3EE}"/>
                  </a:ext>
                </a:extLst>
              </p:cNvPr>
              <p:cNvSpPr/>
              <p:nvPr/>
            </p:nvSpPr>
            <p:spPr>
              <a:xfrm>
                <a:off x="-2426237" y="-239295"/>
                <a:ext cx="1130025" cy="4102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C5822C-AFBD-1D46-BE33-D93D7622A960}"/>
                  </a:ext>
                </a:extLst>
              </p:cNvPr>
              <p:cNvSpPr/>
              <p:nvPr/>
            </p:nvSpPr>
            <p:spPr>
              <a:xfrm>
                <a:off x="1528557" y="4282637"/>
                <a:ext cx="72150" cy="87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60DD98-C9BB-B745-9093-9D61548E67CA}"/>
                </a:ext>
              </a:extLst>
            </p:cNvPr>
            <p:cNvSpPr/>
            <p:nvPr/>
          </p:nvSpPr>
          <p:spPr>
            <a:xfrm>
              <a:off x="-2300964" y="3300916"/>
              <a:ext cx="35702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1962      1971       1980      1989       1998       2007       2016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B1FCD-4D43-4D4B-94F8-B9A4174BE722}"/>
                </a:ext>
              </a:extLst>
            </p:cNvPr>
            <p:cNvSpPr/>
            <p:nvPr/>
          </p:nvSpPr>
          <p:spPr>
            <a:xfrm>
              <a:off x="1941649" y="3300915"/>
              <a:ext cx="34996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2016      2007     1998       1989      1980       1971      1962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DB3B0-DC44-CC4D-9633-72F680354134}"/>
              </a:ext>
            </a:extLst>
          </p:cNvPr>
          <p:cNvSpPr/>
          <p:nvPr/>
        </p:nvSpPr>
        <p:spPr>
          <a:xfrm>
            <a:off x="17803" y="6024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9370F-7905-434A-B534-2C0826CE24EA}"/>
              </a:ext>
            </a:extLst>
          </p:cNvPr>
          <p:cNvSpPr/>
          <p:nvPr/>
        </p:nvSpPr>
        <p:spPr>
          <a:xfrm>
            <a:off x="4287517" y="7942511"/>
            <a:ext cx="35349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2016       2007      1998      1989      1980       1971      1962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713C24-66B9-DE4C-AD3A-695E2F486FA7}"/>
              </a:ext>
            </a:extLst>
          </p:cNvPr>
          <p:cNvSpPr/>
          <p:nvPr/>
        </p:nvSpPr>
        <p:spPr>
          <a:xfrm>
            <a:off x="55444" y="4253782"/>
            <a:ext cx="1046317" cy="41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E2760F-44CA-4445-882E-91ED3C53F6F1}"/>
              </a:ext>
            </a:extLst>
          </p:cNvPr>
          <p:cNvSpPr/>
          <p:nvPr/>
        </p:nvSpPr>
        <p:spPr>
          <a:xfrm>
            <a:off x="3948" y="4198371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70163-7338-0F4A-93C2-B172EBE01458}"/>
              </a:ext>
            </a:extLst>
          </p:cNvPr>
          <p:cNvSpPr/>
          <p:nvPr/>
        </p:nvSpPr>
        <p:spPr>
          <a:xfrm>
            <a:off x="55444" y="7942510"/>
            <a:ext cx="3781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1968       1976       1984       1992       2000       2008       2016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3E3499A-619D-224D-AEF3-C408774407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42" t="29207" r="77614" b="69101"/>
          <a:stretch/>
        </p:blipFill>
        <p:spPr>
          <a:xfrm>
            <a:off x="83768" y="130553"/>
            <a:ext cx="1179143" cy="3065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C673D47-C19D-BC49-919A-166A22F32B9C}"/>
              </a:ext>
            </a:extLst>
          </p:cNvPr>
          <p:cNvSpPr/>
          <p:nvPr/>
        </p:nvSpPr>
        <p:spPr>
          <a:xfrm>
            <a:off x="8896" y="11696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8361C4-A131-CA45-A16C-FBB6D60E988F}"/>
              </a:ext>
            </a:extLst>
          </p:cNvPr>
          <p:cNvSpPr/>
          <p:nvPr/>
        </p:nvSpPr>
        <p:spPr>
          <a:xfrm>
            <a:off x="527021" y="134506"/>
            <a:ext cx="1301959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A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F218D-CB4A-204B-A949-E99345E10AB0}"/>
              </a:ext>
            </a:extLst>
          </p:cNvPr>
          <p:cNvSpPr/>
          <p:nvPr/>
        </p:nvSpPr>
        <p:spPr>
          <a:xfrm>
            <a:off x="661931" y="465090"/>
            <a:ext cx="142328" cy="142328"/>
          </a:xfrm>
          <a:prstGeom prst="ellipse">
            <a:avLst/>
          </a:prstGeom>
          <a:solidFill>
            <a:srgbClr val="28A4AB"/>
          </a:solidFill>
          <a:ln>
            <a:solidFill>
              <a:srgbClr val="26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83E73E-5C69-9F45-A8E9-C735F499750D}"/>
              </a:ext>
            </a:extLst>
          </p:cNvPr>
          <p:cNvSpPr/>
          <p:nvPr/>
        </p:nvSpPr>
        <p:spPr>
          <a:xfrm>
            <a:off x="661931" y="683893"/>
            <a:ext cx="142328" cy="142328"/>
          </a:xfrm>
          <a:prstGeom prst="ellipse">
            <a:avLst/>
          </a:prstGeom>
          <a:solidFill>
            <a:srgbClr val="95FBF1"/>
          </a:solidFill>
          <a:ln>
            <a:solidFill>
              <a:srgbClr val="7CD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2B518C-8FB3-194A-9326-6B39EB4B4654}"/>
              </a:ext>
            </a:extLst>
          </p:cNvPr>
          <p:cNvSpPr/>
          <p:nvPr/>
        </p:nvSpPr>
        <p:spPr>
          <a:xfrm>
            <a:off x="6566987" y="138042"/>
            <a:ext cx="132279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A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C4F0A9D-E09C-354F-B997-BE98B9BC9B4D}"/>
              </a:ext>
            </a:extLst>
          </p:cNvPr>
          <p:cNvSpPr/>
          <p:nvPr/>
        </p:nvSpPr>
        <p:spPr>
          <a:xfrm>
            <a:off x="6701897" y="468626"/>
            <a:ext cx="142328" cy="142328"/>
          </a:xfrm>
          <a:prstGeom prst="ellipse">
            <a:avLst/>
          </a:prstGeom>
          <a:solidFill>
            <a:srgbClr val="28A4AB"/>
          </a:solidFill>
          <a:ln>
            <a:solidFill>
              <a:srgbClr val="26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AC4A92-75D0-444B-AC13-F167BF841545}"/>
              </a:ext>
            </a:extLst>
          </p:cNvPr>
          <p:cNvSpPr/>
          <p:nvPr/>
        </p:nvSpPr>
        <p:spPr>
          <a:xfrm>
            <a:off x="6701897" y="687429"/>
            <a:ext cx="142328" cy="142328"/>
          </a:xfrm>
          <a:prstGeom prst="ellipse">
            <a:avLst/>
          </a:prstGeom>
          <a:solidFill>
            <a:srgbClr val="95FBF1"/>
          </a:solidFill>
          <a:ln>
            <a:solidFill>
              <a:srgbClr val="7CD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C0B83C-B806-134D-97CA-C918EA610792}"/>
              </a:ext>
            </a:extLst>
          </p:cNvPr>
          <p:cNvSpPr/>
          <p:nvPr/>
        </p:nvSpPr>
        <p:spPr>
          <a:xfrm>
            <a:off x="6563234" y="4352893"/>
            <a:ext cx="1180131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A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2C20FE-AF70-C34F-BB6C-AA26AD85A534}"/>
              </a:ext>
            </a:extLst>
          </p:cNvPr>
          <p:cNvSpPr/>
          <p:nvPr/>
        </p:nvSpPr>
        <p:spPr>
          <a:xfrm>
            <a:off x="6698142" y="4683476"/>
            <a:ext cx="142328" cy="142328"/>
          </a:xfrm>
          <a:prstGeom prst="ellipse">
            <a:avLst/>
          </a:prstGeom>
          <a:solidFill>
            <a:srgbClr val="28A4AB"/>
          </a:solidFill>
          <a:ln>
            <a:solidFill>
              <a:srgbClr val="26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755868D-2963-5C46-A3FE-5D2381126C46}"/>
              </a:ext>
            </a:extLst>
          </p:cNvPr>
          <p:cNvSpPr/>
          <p:nvPr/>
        </p:nvSpPr>
        <p:spPr>
          <a:xfrm>
            <a:off x="6698142" y="4902279"/>
            <a:ext cx="142328" cy="142328"/>
          </a:xfrm>
          <a:prstGeom prst="ellipse">
            <a:avLst/>
          </a:prstGeom>
          <a:solidFill>
            <a:srgbClr val="95FBF1"/>
          </a:solidFill>
          <a:ln>
            <a:solidFill>
              <a:srgbClr val="7CD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9C1192-B1EC-8146-A089-87EC41B5721F}"/>
              </a:ext>
            </a:extLst>
          </p:cNvPr>
          <p:cNvSpPr/>
          <p:nvPr/>
        </p:nvSpPr>
        <p:spPr>
          <a:xfrm>
            <a:off x="414246" y="4352893"/>
            <a:ext cx="1180131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A</a:t>
            </a:r>
          </a:p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lineage 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4F859B-021E-0140-A3C1-A0B099AC6E85}"/>
              </a:ext>
            </a:extLst>
          </p:cNvPr>
          <p:cNvSpPr/>
          <p:nvPr/>
        </p:nvSpPr>
        <p:spPr>
          <a:xfrm>
            <a:off x="549154" y="4683476"/>
            <a:ext cx="142328" cy="142328"/>
          </a:xfrm>
          <a:prstGeom prst="ellipse">
            <a:avLst/>
          </a:prstGeom>
          <a:solidFill>
            <a:srgbClr val="28A4AB"/>
          </a:solidFill>
          <a:ln>
            <a:solidFill>
              <a:srgbClr val="26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6A9EEE-AFAC-1246-BEC1-E88B4BEE4632}"/>
              </a:ext>
            </a:extLst>
          </p:cNvPr>
          <p:cNvSpPr/>
          <p:nvPr/>
        </p:nvSpPr>
        <p:spPr>
          <a:xfrm>
            <a:off x="549154" y="4902279"/>
            <a:ext cx="142328" cy="142328"/>
          </a:xfrm>
          <a:prstGeom prst="ellipse">
            <a:avLst/>
          </a:prstGeom>
          <a:solidFill>
            <a:srgbClr val="95FBF1"/>
          </a:solidFill>
          <a:ln>
            <a:solidFill>
              <a:srgbClr val="7CD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64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9</cp:revision>
  <dcterms:created xsi:type="dcterms:W3CDTF">2020-09-11T19:58:27Z</dcterms:created>
  <dcterms:modified xsi:type="dcterms:W3CDTF">2020-12-19T00:39:59Z</dcterms:modified>
</cp:coreProperties>
</file>