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446"/>
    <a:srgbClr val="28A4AB"/>
    <a:srgbClr val="95FBF2"/>
    <a:srgbClr val="152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/>
    <p:restoredTop sz="95361"/>
  </p:normalViewPr>
  <p:slideViewPr>
    <p:cSldViewPr snapToGrid="0" snapToObjects="1">
      <p:cViewPr>
        <p:scale>
          <a:sx n="69" d="100"/>
          <a:sy n="69" d="100"/>
        </p:scale>
        <p:origin x="16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84951"/>
            <a:ext cx="10287000" cy="2308013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481970"/>
            <a:ext cx="10287000" cy="1600570"/>
          </a:xfrm>
        </p:spPr>
        <p:txBody>
          <a:bodyPr/>
          <a:lstStyle>
            <a:lvl1pPr marL="0" indent="0" algn="ctr">
              <a:buNone/>
              <a:defRPr sz="2320"/>
            </a:lvl1pPr>
            <a:lvl2pPr marL="441975" indent="0" algn="ctr">
              <a:buNone/>
              <a:defRPr sz="1933"/>
            </a:lvl2pPr>
            <a:lvl3pPr marL="883950" indent="0" algn="ctr">
              <a:buNone/>
              <a:defRPr sz="1740"/>
            </a:lvl3pPr>
            <a:lvl4pPr marL="1325926" indent="0" algn="ctr">
              <a:buNone/>
              <a:defRPr sz="1547"/>
            </a:lvl4pPr>
            <a:lvl5pPr marL="1767901" indent="0" algn="ctr">
              <a:buNone/>
              <a:defRPr sz="1547"/>
            </a:lvl5pPr>
            <a:lvl6pPr marL="2209876" indent="0" algn="ctr">
              <a:buNone/>
              <a:defRPr sz="1547"/>
            </a:lvl6pPr>
            <a:lvl7pPr marL="2651851" indent="0" algn="ctr">
              <a:buNone/>
              <a:defRPr sz="1547"/>
            </a:lvl7pPr>
            <a:lvl8pPr marL="3093827" indent="0" algn="ctr">
              <a:buNone/>
              <a:defRPr sz="1547"/>
            </a:lvl8pPr>
            <a:lvl9pPr marL="3535802" indent="0" algn="ctr">
              <a:buNone/>
              <a:defRPr sz="15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52954"/>
            <a:ext cx="2957513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52954"/>
            <a:ext cx="8701088" cy="56181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652747"/>
            <a:ext cx="11830050" cy="2757646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436481"/>
            <a:ext cx="11830050" cy="1450181"/>
          </a:xfrm>
        </p:spPr>
        <p:txBody>
          <a:bodyPr/>
          <a:lstStyle>
            <a:lvl1pPr marL="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441975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2pPr>
            <a:lvl3pPr marL="88395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3pPr>
            <a:lvl4pPr marL="132592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4pPr>
            <a:lvl5pPr marL="176790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5pPr>
            <a:lvl6pPr marL="220987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6pPr>
            <a:lvl7pPr marL="265185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7pPr>
            <a:lvl8pPr marL="3093827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8pPr>
            <a:lvl9pPr marL="3535802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64771"/>
            <a:ext cx="58293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764771"/>
            <a:ext cx="58293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52954"/>
            <a:ext cx="1183005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25124"/>
            <a:ext cx="5802510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421573"/>
            <a:ext cx="5802510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25124"/>
            <a:ext cx="5831087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421573"/>
            <a:ext cx="5831087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1960"/>
            <a:ext cx="442376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54511"/>
            <a:ext cx="6943725" cy="4711171"/>
          </a:xfrm>
        </p:spPr>
        <p:txBody>
          <a:bodyPr/>
          <a:lstStyle>
            <a:lvl1pPr>
              <a:defRPr sz="3093"/>
            </a:lvl1pPr>
            <a:lvl2pPr>
              <a:defRPr sz="2707"/>
            </a:lvl2pPr>
            <a:lvl3pPr>
              <a:defRPr sz="2320"/>
            </a:lvl3pPr>
            <a:lvl4pPr>
              <a:defRPr sz="1933"/>
            </a:lvl4pPr>
            <a:lvl5pPr>
              <a:defRPr sz="1933"/>
            </a:lvl5pPr>
            <a:lvl6pPr>
              <a:defRPr sz="1933"/>
            </a:lvl6pPr>
            <a:lvl7pPr>
              <a:defRPr sz="1933"/>
            </a:lvl7pPr>
            <a:lvl8pPr>
              <a:defRPr sz="1933"/>
            </a:lvl8pPr>
            <a:lvl9pPr>
              <a:defRPr sz="1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88820"/>
            <a:ext cx="442376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1960"/>
            <a:ext cx="442376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54511"/>
            <a:ext cx="6943725" cy="4711171"/>
          </a:xfrm>
        </p:spPr>
        <p:txBody>
          <a:bodyPr anchor="t"/>
          <a:lstStyle>
            <a:lvl1pPr marL="0" indent="0">
              <a:buNone/>
              <a:defRPr sz="3093"/>
            </a:lvl1pPr>
            <a:lvl2pPr marL="441975" indent="0">
              <a:buNone/>
              <a:defRPr sz="2707"/>
            </a:lvl2pPr>
            <a:lvl3pPr marL="883950" indent="0">
              <a:buNone/>
              <a:defRPr sz="2320"/>
            </a:lvl3pPr>
            <a:lvl4pPr marL="1325926" indent="0">
              <a:buNone/>
              <a:defRPr sz="1933"/>
            </a:lvl4pPr>
            <a:lvl5pPr marL="1767901" indent="0">
              <a:buNone/>
              <a:defRPr sz="1933"/>
            </a:lvl5pPr>
            <a:lvl6pPr marL="2209876" indent="0">
              <a:buNone/>
              <a:defRPr sz="1933"/>
            </a:lvl6pPr>
            <a:lvl7pPr marL="2651851" indent="0">
              <a:buNone/>
              <a:defRPr sz="1933"/>
            </a:lvl7pPr>
            <a:lvl8pPr marL="3093827" indent="0">
              <a:buNone/>
              <a:defRPr sz="1933"/>
            </a:lvl8pPr>
            <a:lvl9pPr marL="3535802" indent="0">
              <a:buNone/>
              <a:defRPr sz="1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88820"/>
            <a:ext cx="442376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52954"/>
            <a:ext cx="1183005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764771"/>
            <a:ext cx="1183005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144472"/>
            <a:ext cx="30861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9126-4A29-7841-A2CD-BCBFE668F1B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144472"/>
            <a:ext cx="462915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144472"/>
            <a:ext cx="30861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3950" rtl="0" eaLnBrk="1" latinLnBrk="0" hangingPunct="1">
        <a:lnSpc>
          <a:spcPct val="90000"/>
        </a:lnSpc>
        <a:spcBef>
          <a:spcPct val="0"/>
        </a:spcBef>
        <a:buNone/>
        <a:defRPr sz="4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988" indent="-220988" algn="l" defTabSz="88395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1pPr>
      <a:lvl2pPr marL="66296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38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933" kern="1200">
          <a:solidFill>
            <a:schemeClr val="tx1"/>
          </a:solidFill>
          <a:latin typeface="+mn-lt"/>
          <a:ea typeface="+mn-ea"/>
          <a:cs typeface="+mn-cs"/>
        </a:defRPr>
      </a:lvl3pPr>
      <a:lvl4pPr marL="154691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98888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43086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87283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31481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756790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1pPr>
      <a:lvl2pPr marL="441975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8395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2592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76790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7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5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093827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535802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2D490-7210-5445-A0F7-5EF1E281C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" b="3752"/>
          <a:stretch/>
        </p:blipFill>
        <p:spPr>
          <a:xfrm>
            <a:off x="8658997" y="3401770"/>
            <a:ext cx="5020278" cy="3120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7F6A59-3F7B-D047-83CF-9942B1B545C2}"/>
              </a:ext>
            </a:extLst>
          </p:cNvPr>
          <p:cNvSpPr/>
          <p:nvPr/>
        </p:nvSpPr>
        <p:spPr>
          <a:xfrm>
            <a:off x="8898114" y="5191083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E70EE-368D-F443-9176-E4CCC4F26915}"/>
              </a:ext>
            </a:extLst>
          </p:cNvPr>
          <p:cNvSpPr/>
          <p:nvPr/>
        </p:nvSpPr>
        <p:spPr>
          <a:xfrm>
            <a:off x="8957234" y="5983702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8B0D8F-17D0-1941-A1E4-09FA37F5215E}"/>
              </a:ext>
            </a:extLst>
          </p:cNvPr>
          <p:cNvSpPr/>
          <p:nvPr/>
        </p:nvSpPr>
        <p:spPr>
          <a:xfrm>
            <a:off x="-524" y="1822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107E1-7C56-8D46-BE77-17C1C260E2F7}"/>
              </a:ext>
            </a:extLst>
          </p:cNvPr>
          <p:cNvSpPr/>
          <p:nvPr/>
        </p:nvSpPr>
        <p:spPr>
          <a:xfrm rot="16200000">
            <a:off x="-1222974" y="3180094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 substitutions per site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AFD2D-0579-0449-93FA-04802FA4F3D2}"/>
              </a:ext>
            </a:extLst>
          </p:cNvPr>
          <p:cNvSpPr/>
          <p:nvPr/>
        </p:nvSpPr>
        <p:spPr>
          <a:xfrm>
            <a:off x="2283037" y="499859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73868-73A8-7D49-89FF-EB81C380515C}"/>
              </a:ext>
            </a:extLst>
          </p:cNvPr>
          <p:cNvSpPr/>
          <p:nvPr/>
        </p:nvSpPr>
        <p:spPr>
          <a:xfrm>
            <a:off x="1840168" y="1082104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4353B0-E574-444B-B057-24BE74267DC0}"/>
              </a:ext>
            </a:extLst>
          </p:cNvPr>
          <p:cNvSpPr/>
          <p:nvPr/>
        </p:nvSpPr>
        <p:spPr>
          <a:xfrm>
            <a:off x="8701104" y="3333984"/>
            <a:ext cx="721596" cy="38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81CF5-0861-0749-8E55-89C7145B32EE}"/>
              </a:ext>
            </a:extLst>
          </p:cNvPr>
          <p:cNvGrpSpPr/>
          <p:nvPr/>
        </p:nvGrpSpPr>
        <p:grpSpPr>
          <a:xfrm>
            <a:off x="8754301" y="3688637"/>
            <a:ext cx="2281394" cy="1200329"/>
            <a:chOff x="8879521" y="3999856"/>
            <a:chExt cx="2281394" cy="12003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A7EDA-0BB1-EB46-BBA4-F967ED918B16}"/>
                </a:ext>
              </a:extLst>
            </p:cNvPr>
            <p:cNvGrpSpPr/>
            <p:nvPr/>
          </p:nvGrpSpPr>
          <p:grpSpPr>
            <a:xfrm>
              <a:off x="8879521" y="3999856"/>
              <a:ext cx="2281394" cy="1200329"/>
              <a:chOff x="9375577" y="796000"/>
              <a:chExt cx="2281394" cy="120032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3479C-0121-5446-B8BA-2B1FE8B20EE9}"/>
                  </a:ext>
                </a:extLst>
              </p:cNvPr>
              <p:cNvSpPr txBox="1"/>
              <p:nvPr/>
            </p:nvSpPr>
            <p:spPr>
              <a:xfrm>
                <a:off x="9375577" y="796000"/>
                <a:ext cx="2281394" cy="120032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 Spike 262 genotype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454745-0CD3-8043-8169-D2CEA0425AB2}"/>
                  </a:ext>
                </a:extLst>
              </p:cNvPr>
              <p:cNvSpPr/>
              <p:nvPr/>
            </p:nvSpPr>
            <p:spPr>
              <a:xfrm>
                <a:off x="9478834" y="1022324"/>
                <a:ext cx="146304" cy="146304"/>
              </a:xfrm>
              <a:prstGeom prst="ellipse">
                <a:avLst/>
              </a:prstGeom>
              <a:solidFill>
                <a:srgbClr val="6D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AD404E-9986-8A40-8603-9ECA6687FCCA}"/>
                  </a:ext>
                </a:extLst>
              </p:cNvPr>
              <p:cNvSpPr/>
              <p:nvPr/>
            </p:nvSpPr>
            <p:spPr>
              <a:xfrm>
                <a:off x="9478834" y="1213705"/>
                <a:ext cx="146304" cy="146304"/>
              </a:xfrm>
              <a:prstGeom prst="ellipse">
                <a:avLst/>
              </a:prstGeom>
              <a:solidFill>
                <a:srgbClr val="F7C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DDFF2FD-0AC5-0041-B4F6-7B9898960B86}"/>
                  </a:ext>
                </a:extLst>
              </p:cNvPr>
              <p:cNvSpPr/>
              <p:nvPr/>
            </p:nvSpPr>
            <p:spPr>
              <a:xfrm>
                <a:off x="9478834" y="1405086"/>
                <a:ext cx="146304" cy="146304"/>
              </a:xfrm>
              <a:prstGeom prst="ellipse">
                <a:avLst/>
              </a:prstGeom>
              <a:solidFill>
                <a:srgbClr val="5BA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D98A7E2-DB0E-AA46-8461-AB8725D7B53E}"/>
                  </a:ext>
                </a:extLst>
              </p:cNvPr>
              <p:cNvSpPr/>
              <p:nvPr/>
            </p:nvSpPr>
            <p:spPr>
              <a:xfrm>
                <a:off x="9478834" y="1596467"/>
                <a:ext cx="146304" cy="146304"/>
              </a:xfrm>
              <a:prstGeom prst="ellipse">
                <a:avLst/>
              </a:prstGeom>
              <a:solidFill>
                <a:srgbClr val="FF7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653014-5AB1-744F-8F72-47974D014525}"/>
                </a:ext>
              </a:extLst>
            </p:cNvPr>
            <p:cNvSpPr/>
            <p:nvPr/>
          </p:nvSpPr>
          <p:spPr>
            <a:xfrm>
              <a:off x="8982778" y="4991704"/>
              <a:ext cx="146304" cy="146304"/>
            </a:xfrm>
            <a:prstGeom prst="ellipse">
              <a:avLst/>
            </a:prstGeom>
            <a:solidFill>
              <a:srgbClr val="A2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2B80365-9C68-6844-B291-D5465FA1C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2" b="3448"/>
          <a:stretch/>
        </p:blipFill>
        <p:spPr>
          <a:xfrm>
            <a:off x="8625541" y="18223"/>
            <a:ext cx="5053735" cy="3142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FBE60-72A6-BD46-AA14-3E567F2C2026}"/>
              </a:ext>
            </a:extLst>
          </p:cNvPr>
          <p:cNvSpPr/>
          <p:nvPr/>
        </p:nvSpPr>
        <p:spPr>
          <a:xfrm>
            <a:off x="8860399" y="1885846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A57D7-B8F1-9146-AA79-1D20B37996B3}"/>
              </a:ext>
            </a:extLst>
          </p:cNvPr>
          <p:cNvSpPr/>
          <p:nvPr/>
        </p:nvSpPr>
        <p:spPr>
          <a:xfrm>
            <a:off x="8873027" y="2636059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E344AB-31AB-2748-BE6C-49227A57ACD3}"/>
              </a:ext>
            </a:extLst>
          </p:cNvPr>
          <p:cNvSpPr/>
          <p:nvPr/>
        </p:nvSpPr>
        <p:spPr>
          <a:xfrm>
            <a:off x="8548480" y="1"/>
            <a:ext cx="874220" cy="40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4EE892-F7F8-1940-B721-0E628B110E9D}"/>
              </a:ext>
            </a:extLst>
          </p:cNvPr>
          <p:cNvGrpSpPr/>
          <p:nvPr/>
        </p:nvGrpSpPr>
        <p:grpSpPr>
          <a:xfrm>
            <a:off x="8814364" y="161057"/>
            <a:ext cx="2281394" cy="1015663"/>
            <a:chOff x="9375577" y="796000"/>
            <a:chExt cx="2281394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D3FF4F-9EDD-9E4F-8519-D746986F03A4}"/>
                </a:ext>
              </a:extLst>
            </p:cNvPr>
            <p:cNvSpPr txBox="1"/>
            <p:nvPr/>
          </p:nvSpPr>
          <p:spPr>
            <a:xfrm>
              <a:off x="9375577" y="796000"/>
              <a:ext cx="2281394" cy="101566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OC43 Spike 192 genotype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M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E7E36B-F81D-9246-96B2-D9F870BB5AFE}"/>
                </a:ext>
              </a:extLst>
            </p:cNvPr>
            <p:cNvSpPr/>
            <p:nvPr/>
          </p:nvSpPr>
          <p:spPr>
            <a:xfrm>
              <a:off x="9478834" y="1022324"/>
              <a:ext cx="146304" cy="146304"/>
            </a:xfrm>
            <a:prstGeom prst="ellipse">
              <a:avLst/>
            </a:prstGeom>
            <a:solidFill>
              <a:srgbClr val="6D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96790-DF44-D24B-9CD5-5D1F0AE21A23}"/>
                </a:ext>
              </a:extLst>
            </p:cNvPr>
            <p:cNvSpPr/>
            <p:nvPr/>
          </p:nvSpPr>
          <p:spPr>
            <a:xfrm>
              <a:off x="9478834" y="1213705"/>
              <a:ext cx="146304" cy="146304"/>
            </a:xfrm>
            <a:prstGeom prst="ellipse">
              <a:avLst/>
            </a:prstGeom>
            <a:solidFill>
              <a:srgbClr val="F7C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51CC2A-D900-A146-9E8D-7614788B63BC}"/>
                </a:ext>
              </a:extLst>
            </p:cNvPr>
            <p:cNvSpPr/>
            <p:nvPr/>
          </p:nvSpPr>
          <p:spPr>
            <a:xfrm>
              <a:off x="9478834" y="1405086"/>
              <a:ext cx="146304" cy="146304"/>
            </a:xfrm>
            <a:prstGeom prst="ellipse">
              <a:avLst/>
            </a:prstGeom>
            <a:solidFill>
              <a:srgbClr val="5BA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FA9659-2716-BF42-BAA1-88DDD2A8B5AF}"/>
                </a:ext>
              </a:extLst>
            </p:cNvPr>
            <p:cNvSpPr/>
            <p:nvPr/>
          </p:nvSpPr>
          <p:spPr>
            <a:xfrm>
              <a:off x="9478834" y="1596467"/>
              <a:ext cx="146304" cy="146304"/>
            </a:xfrm>
            <a:prstGeom prst="ellipse">
              <a:avLst/>
            </a:prstGeom>
            <a:solidFill>
              <a:srgbClr val="FF7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3F55B8A-8A9E-BB47-974A-6A6A309E52BF}"/>
              </a:ext>
            </a:extLst>
          </p:cNvPr>
          <p:cNvSpPr/>
          <p:nvPr/>
        </p:nvSpPr>
        <p:spPr>
          <a:xfrm>
            <a:off x="8537170" y="3149924"/>
            <a:ext cx="505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1960          1968           1976          1984           1992          2000          2008           2016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EBB1AD-DB53-CD4A-A19B-D1E4ABBB91AB}"/>
              </a:ext>
            </a:extLst>
          </p:cNvPr>
          <p:cNvGrpSpPr/>
          <p:nvPr/>
        </p:nvGrpSpPr>
        <p:grpSpPr>
          <a:xfrm>
            <a:off x="294760" y="319087"/>
            <a:ext cx="8273385" cy="6029789"/>
            <a:chOff x="294760" y="319087"/>
            <a:chExt cx="8273385" cy="60297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867543-C08F-0544-9E35-58109D75E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04" t="3996" r="2079" b="1911"/>
            <a:stretch/>
          </p:blipFill>
          <p:spPr>
            <a:xfrm>
              <a:off x="294760" y="319087"/>
              <a:ext cx="8273385" cy="602978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31DED0-7A02-C546-B3D4-B2CD451106FA}"/>
                </a:ext>
              </a:extLst>
            </p:cNvPr>
            <p:cNvSpPr/>
            <p:nvPr/>
          </p:nvSpPr>
          <p:spPr>
            <a:xfrm>
              <a:off x="7478233" y="479889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33FB7F-9FD0-664E-BA8D-7D9C5D446EAF}"/>
                </a:ext>
              </a:extLst>
            </p:cNvPr>
            <p:cNvSpPr/>
            <p:nvPr/>
          </p:nvSpPr>
          <p:spPr>
            <a:xfrm>
              <a:off x="7512654" y="2527618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65D33A9-694E-0A49-AE9F-C4E97439E127}"/>
                </a:ext>
              </a:extLst>
            </p:cNvPr>
            <p:cNvSpPr/>
            <p:nvPr/>
          </p:nvSpPr>
          <p:spPr>
            <a:xfrm>
              <a:off x="7533559" y="4549440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7CFDF-2B24-3143-AB23-25F38E82EA5D}"/>
              </a:ext>
            </a:extLst>
          </p:cNvPr>
          <p:cNvSpPr/>
          <p:nvPr/>
        </p:nvSpPr>
        <p:spPr>
          <a:xfrm>
            <a:off x="8348646" y="3420489"/>
            <a:ext cx="407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AA14E-0BB6-7E4C-9B25-628057BD119B}"/>
              </a:ext>
            </a:extLst>
          </p:cNvPr>
          <p:cNvSpPr/>
          <p:nvPr/>
        </p:nvSpPr>
        <p:spPr>
          <a:xfrm>
            <a:off x="8358516" y="457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B164B-CCCA-C648-90DF-B0BA857DD89B}"/>
              </a:ext>
            </a:extLst>
          </p:cNvPr>
          <p:cNvSpPr/>
          <p:nvPr/>
        </p:nvSpPr>
        <p:spPr>
          <a:xfrm>
            <a:off x="3419503" y="6214234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DCC097-E77A-5245-A11A-3D278C1E3DE3}"/>
              </a:ext>
            </a:extLst>
          </p:cNvPr>
          <p:cNvSpPr/>
          <p:nvPr/>
        </p:nvSpPr>
        <p:spPr>
          <a:xfrm>
            <a:off x="6664041" y="523180"/>
            <a:ext cx="14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5A1B1F-CA49-8B43-AE24-114A2583B6F6}"/>
              </a:ext>
            </a:extLst>
          </p:cNvPr>
          <p:cNvSpPr/>
          <p:nvPr/>
        </p:nvSpPr>
        <p:spPr>
          <a:xfrm>
            <a:off x="6659914" y="2501711"/>
            <a:ext cx="14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09BF4C-C4F4-3848-A10B-37BD99E75896}"/>
              </a:ext>
            </a:extLst>
          </p:cNvPr>
          <p:cNvSpPr/>
          <p:nvPr/>
        </p:nvSpPr>
        <p:spPr>
          <a:xfrm>
            <a:off x="7496425" y="4562256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1520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29F9A-7534-8D44-995D-228D4C9F2170}"/>
              </a:ext>
            </a:extLst>
          </p:cNvPr>
          <p:cNvCxnSpPr>
            <a:cxnSpLocks/>
          </p:cNvCxnSpPr>
          <p:nvPr/>
        </p:nvCxnSpPr>
        <p:spPr>
          <a:xfrm>
            <a:off x="2743200" y="513893"/>
            <a:ext cx="1124712" cy="0"/>
          </a:xfrm>
          <a:prstGeom prst="line">
            <a:avLst/>
          </a:prstGeom>
          <a:ln w="38100">
            <a:solidFill>
              <a:srgbClr val="F7C446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19D13F-2E24-244E-96E1-E40C9EB0648B}"/>
              </a:ext>
            </a:extLst>
          </p:cNvPr>
          <p:cNvCxnSpPr>
            <a:cxnSpLocks/>
          </p:cNvCxnSpPr>
          <p:nvPr/>
        </p:nvCxnSpPr>
        <p:spPr>
          <a:xfrm>
            <a:off x="2743200" y="2549921"/>
            <a:ext cx="1124712" cy="0"/>
          </a:xfrm>
          <a:prstGeom prst="line">
            <a:avLst/>
          </a:prstGeom>
          <a:ln w="38100">
            <a:solidFill>
              <a:srgbClr val="F7C446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197F8D-68EB-1140-87D9-DD97C323C569}"/>
              </a:ext>
            </a:extLst>
          </p:cNvPr>
          <p:cNvCxnSpPr>
            <a:cxnSpLocks/>
          </p:cNvCxnSpPr>
          <p:nvPr/>
        </p:nvCxnSpPr>
        <p:spPr>
          <a:xfrm>
            <a:off x="2728334" y="4599435"/>
            <a:ext cx="758952" cy="0"/>
          </a:xfrm>
          <a:prstGeom prst="line">
            <a:avLst/>
          </a:prstGeom>
          <a:ln w="38100">
            <a:solidFill>
              <a:srgbClr val="F7C446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923A84D-AEC0-FF45-97FD-6201C9F98CFF}"/>
              </a:ext>
            </a:extLst>
          </p:cNvPr>
          <p:cNvSpPr/>
          <p:nvPr/>
        </p:nvSpPr>
        <p:spPr>
          <a:xfrm>
            <a:off x="2670938" y="4361755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7C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35F15E-6349-9A4F-A902-9DDDFBB6F6C4}"/>
              </a:ext>
            </a:extLst>
          </p:cNvPr>
          <p:cNvSpPr/>
          <p:nvPr/>
        </p:nvSpPr>
        <p:spPr>
          <a:xfrm>
            <a:off x="2663499" y="2320611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7C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A8CC14-CFE1-9949-ACB7-1A5EFE5A323C}"/>
              </a:ext>
            </a:extLst>
          </p:cNvPr>
          <p:cNvSpPr/>
          <p:nvPr/>
        </p:nvSpPr>
        <p:spPr>
          <a:xfrm>
            <a:off x="2670937" y="277735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7C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</p:spTree>
    <p:extLst>
      <p:ext uri="{BB962C8B-B14F-4D97-AF65-F5344CB8AC3E}">
        <p14:creationId xmlns:p14="http://schemas.microsoft.com/office/powerpoint/2010/main" val="3223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68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9</cp:revision>
  <cp:lastPrinted>2020-12-19T01:48:38Z</cp:lastPrinted>
  <dcterms:created xsi:type="dcterms:W3CDTF">2020-10-01T02:51:32Z</dcterms:created>
  <dcterms:modified xsi:type="dcterms:W3CDTF">2020-12-29T23:55:57Z</dcterms:modified>
</cp:coreProperties>
</file>