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"/>
  </p:notesMasterIdLst>
  <p:sldIdLst>
    <p:sldId id="256" r:id="rId2"/>
  </p:sldIdLst>
  <p:sldSz cx="6858000" cy="95091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C93F"/>
    <a:srgbClr val="3277B4"/>
    <a:srgbClr val="96B4DF"/>
    <a:srgbClr val="2D5794"/>
    <a:srgbClr val="447657"/>
    <a:srgbClr val="209A8D"/>
    <a:srgbClr val="B392C7"/>
    <a:srgbClr val="8461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361"/>
  </p:normalViewPr>
  <p:slideViewPr>
    <p:cSldViewPr snapToGrid="0" snapToObjects="1">
      <p:cViewPr>
        <p:scale>
          <a:sx n="89" d="100"/>
          <a:sy n="89" d="100"/>
        </p:scale>
        <p:origin x="2384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BC253-D56A-D147-B621-DF5979E4CABC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16163" y="1143000"/>
            <a:ext cx="2225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73B8E-38AB-DB41-9122-3A9D8153F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96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73B8E-38AB-DB41-9122-3A9D8153F2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24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56240"/>
            <a:ext cx="5829300" cy="3310584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994492"/>
            <a:ext cx="5143500" cy="229583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6D6B-83EE-D74F-8188-C0271BF674A5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4F3A-CA1D-2540-BD95-E0721042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51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6D6B-83EE-D74F-8188-C0271BF674A5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4F3A-CA1D-2540-BD95-E0721042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06273"/>
            <a:ext cx="1478756" cy="80585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06273"/>
            <a:ext cx="4350544" cy="80585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6D6B-83EE-D74F-8188-C0271BF674A5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4F3A-CA1D-2540-BD95-E0721042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7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6D6B-83EE-D74F-8188-C0271BF674A5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4F3A-CA1D-2540-BD95-E0721042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0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370681"/>
            <a:ext cx="5915025" cy="395553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363633"/>
            <a:ext cx="5915025" cy="208012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6D6B-83EE-D74F-8188-C0271BF674A5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4F3A-CA1D-2540-BD95-E0721042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0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531365"/>
            <a:ext cx="2914650" cy="60334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531365"/>
            <a:ext cx="2914650" cy="60334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6D6B-83EE-D74F-8188-C0271BF674A5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4F3A-CA1D-2540-BD95-E0721042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6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06275"/>
            <a:ext cx="5915025" cy="18379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331057"/>
            <a:ext cx="2901255" cy="114241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473472"/>
            <a:ext cx="2901255" cy="51089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331057"/>
            <a:ext cx="2915543" cy="114241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473472"/>
            <a:ext cx="2915543" cy="51089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6D6B-83EE-D74F-8188-C0271BF674A5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4F3A-CA1D-2540-BD95-E0721042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2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6D6B-83EE-D74F-8188-C0271BF674A5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4F3A-CA1D-2540-BD95-E0721042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6D6B-83EE-D74F-8188-C0271BF674A5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4F3A-CA1D-2540-BD95-E0721042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4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33942"/>
            <a:ext cx="2211884" cy="221879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69140"/>
            <a:ext cx="3471863" cy="675764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852738"/>
            <a:ext cx="2211884" cy="528504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6D6B-83EE-D74F-8188-C0271BF674A5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4F3A-CA1D-2540-BD95-E0721042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66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33942"/>
            <a:ext cx="2211884" cy="221879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69140"/>
            <a:ext cx="3471863" cy="675764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852738"/>
            <a:ext cx="2211884" cy="528504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6D6B-83EE-D74F-8188-C0271BF674A5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4F3A-CA1D-2540-BD95-E0721042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1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06275"/>
            <a:ext cx="5915025" cy="1837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531365"/>
            <a:ext cx="5915025" cy="6033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813552"/>
            <a:ext cx="1543050" cy="50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B6D6B-83EE-D74F-8188-C0271BF674A5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813552"/>
            <a:ext cx="2314575" cy="50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813552"/>
            <a:ext cx="1543050" cy="50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D4F3A-CA1D-2540-BD95-E0721042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BE668C-A2B2-8047-AD22-49BA72A831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07" r="1526"/>
          <a:stretch/>
        </p:blipFill>
        <p:spPr>
          <a:xfrm>
            <a:off x="104696" y="85081"/>
            <a:ext cx="6753304" cy="474636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36EE6B1-4094-EE40-9342-3C7A4525EA11}"/>
              </a:ext>
            </a:extLst>
          </p:cNvPr>
          <p:cNvSpPr/>
          <p:nvPr/>
        </p:nvSpPr>
        <p:spPr>
          <a:xfrm>
            <a:off x="5964705" y="2562630"/>
            <a:ext cx="773723" cy="384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28C698-055A-1442-9111-EF1E03760F18}"/>
              </a:ext>
            </a:extLst>
          </p:cNvPr>
          <p:cNvSpPr/>
          <p:nvPr/>
        </p:nvSpPr>
        <p:spPr>
          <a:xfrm>
            <a:off x="5964704" y="134448"/>
            <a:ext cx="773723" cy="384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041996-D2F6-CA46-9DCD-40B7458E9B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69" t="2332" r="1792"/>
          <a:stretch/>
        </p:blipFill>
        <p:spPr>
          <a:xfrm>
            <a:off x="209862" y="4642041"/>
            <a:ext cx="6648138" cy="478434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EB47461-730D-2344-BBA7-2FD90613CC92}"/>
              </a:ext>
            </a:extLst>
          </p:cNvPr>
          <p:cNvSpPr/>
          <p:nvPr/>
        </p:nvSpPr>
        <p:spPr>
          <a:xfrm>
            <a:off x="5964704" y="4729751"/>
            <a:ext cx="773723" cy="384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4BE36D-8EC8-7A4D-873B-3C19BBAA94D9}"/>
              </a:ext>
            </a:extLst>
          </p:cNvPr>
          <p:cNvSpPr/>
          <p:nvPr/>
        </p:nvSpPr>
        <p:spPr>
          <a:xfrm>
            <a:off x="5992413" y="7076653"/>
            <a:ext cx="773723" cy="384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6CED00-56A6-EF41-A7D3-3734A8416807}"/>
              </a:ext>
            </a:extLst>
          </p:cNvPr>
          <p:cNvSpPr/>
          <p:nvPr/>
        </p:nvSpPr>
        <p:spPr>
          <a:xfrm>
            <a:off x="15127" y="24936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EF1C4-2EB1-4945-A7F3-B7B3187AE95A}"/>
              </a:ext>
            </a:extLst>
          </p:cNvPr>
          <p:cNvSpPr/>
          <p:nvPr/>
        </p:nvSpPr>
        <p:spPr>
          <a:xfrm>
            <a:off x="15127" y="2331798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216CFD-65E6-E34F-9573-AAFC32602735}"/>
              </a:ext>
            </a:extLst>
          </p:cNvPr>
          <p:cNvSpPr/>
          <p:nvPr/>
        </p:nvSpPr>
        <p:spPr>
          <a:xfrm>
            <a:off x="6120" y="6945522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C506F8-7439-EC48-9DE1-D14B8F9B0B44}"/>
              </a:ext>
            </a:extLst>
          </p:cNvPr>
          <p:cNvSpPr/>
          <p:nvPr/>
        </p:nvSpPr>
        <p:spPr>
          <a:xfrm>
            <a:off x="15127" y="4638660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4D052C-8B31-9047-95E1-FE186F879458}"/>
              </a:ext>
            </a:extLst>
          </p:cNvPr>
          <p:cNvSpPr/>
          <p:nvPr/>
        </p:nvSpPr>
        <p:spPr>
          <a:xfrm>
            <a:off x="2425861" y="9201348"/>
            <a:ext cx="22156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Spike amino acid position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4B2C5D-67CC-1244-BF21-F49C17E601D5}"/>
              </a:ext>
            </a:extLst>
          </p:cNvPr>
          <p:cNvSpPr/>
          <p:nvPr/>
        </p:nvSpPr>
        <p:spPr>
          <a:xfrm>
            <a:off x="5938763" y="172674"/>
            <a:ext cx="6126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8DC9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NL63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06D7EB-8E1B-5348-82F8-9C897A4124BA}"/>
              </a:ext>
            </a:extLst>
          </p:cNvPr>
          <p:cNvSpPr/>
          <p:nvPr/>
        </p:nvSpPr>
        <p:spPr>
          <a:xfrm>
            <a:off x="5938763" y="2593531"/>
            <a:ext cx="6639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2D5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HKU1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832C26-DD18-3445-A1BF-60E653092078}"/>
              </a:ext>
            </a:extLst>
          </p:cNvPr>
          <p:cNvSpPr/>
          <p:nvPr/>
        </p:nvSpPr>
        <p:spPr>
          <a:xfrm>
            <a:off x="5151945" y="4847573"/>
            <a:ext cx="14507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3277B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HKU1 lineage 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497DA60-6C75-3F4D-A4D6-63F1F104B5B5}"/>
              </a:ext>
            </a:extLst>
          </p:cNvPr>
          <p:cNvSpPr/>
          <p:nvPr/>
        </p:nvSpPr>
        <p:spPr>
          <a:xfrm>
            <a:off x="5100649" y="7136980"/>
            <a:ext cx="14606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96B4D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HKU1 lineage B</a:t>
            </a:r>
          </a:p>
        </p:txBody>
      </p:sp>
    </p:spTree>
    <p:extLst>
      <p:ext uri="{BB962C8B-B14F-4D97-AF65-F5344CB8AC3E}">
        <p14:creationId xmlns:p14="http://schemas.microsoft.com/office/powerpoint/2010/main" val="162007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17</Words>
  <Application>Microsoft Macintosh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7</cp:revision>
  <dcterms:created xsi:type="dcterms:W3CDTF">2020-10-09T18:43:38Z</dcterms:created>
  <dcterms:modified xsi:type="dcterms:W3CDTF">2020-12-19T02:28:18Z</dcterms:modified>
</cp:coreProperties>
</file>