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8016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7B4"/>
    <a:srgbClr val="96B4DF"/>
    <a:srgbClr val="2D5794"/>
    <a:srgbClr val="8DC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3"/>
  </p:normalViewPr>
  <p:slideViewPr>
    <p:cSldViewPr snapToGrid="0" snapToObjects="1">
      <p:cViewPr>
        <p:scale>
          <a:sx n="96" d="100"/>
          <a:sy n="96" d="100"/>
        </p:scale>
        <p:origin x="44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499F-31DA-8B4A-B5C4-316E0D452B21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71600" y="1143000"/>
            <a:ext cx="9601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972B-C454-1A41-8BD2-A1913A2F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972B-C454-1A41-8BD2-A1913A2F1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73418"/>
            <a:ext cx="9601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61223"/>
            <a:ext cx="9601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19075"/>
            <a:ext cx="276034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19075"/>
            <a:ext cx="8121015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25843"/>
            <a:ext cx="1104138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753678"/>
            <a:ext cx="1104138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19075"/>
            <a:ext cx="1104138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08698"/>
            <a:ext cx="541567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03045"/>
            <a:ext cx="5415676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08698"/>
            <a:ext cx="544234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03045"/>
            <a:ext cx="5442347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92455"/>
            <a:ext cx="648081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92455"/>
            <a:ext cx="648081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19075"/>
            <a:ext cx="1104138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095375"/>
            <a:ext cx="1104138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9F64-C398-554A-BECC-19AB87DFB5F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813810"/>
            <a:ext cx="43205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AFA4-D19A-F348-BF29-9A9D685B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D5959-1B3E-8C42-9822-4924A9042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1"/>
          <a:stretch/>
        </p:blipFill>
        <p:spPr>
          <a:xfrm>
            <a:off x="59636" y="103504"/>
            <a:ext cx="3313086" cy="1702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D539E-580B-4B4E-9A6C-B514996F4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761"/>
          <a:stretch/>
        </p:blipFill>
        <p:spPr>
          <a:xfrm>
            <a:off x="59635" y="1975194"/>
            <a:ext cx="3313086" cy="1702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C86D49-6A3F-014D-B033-FE406075C6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552"/>
          <a:stretch/>
        </p:blipFill>
        <p:spPr>
          <a:xfrm>
            <a:off x="6618687" y="103504"/>
            <a:ext cx="6163039" cy="1714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7312ED-BA79-364A-9FE9-C226DF5E8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552"/>
          <a:stretch/>
        </p:blipFill>
        <p:spPr>
          <a:xfrm>
            <a:off x="6618687" y="1961657"/>
            <a:ext cx="6163039" cy="1702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D40F6A-A554-1744-8AA1-3C64710D1F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1"/>
          <a:stretch/>
        </p:blipFill>
        <p:spPr>
          <a:xfrm>
            <a:off x="3354085" y="103504"/>
            <a:ext cx="3313086" cy="17021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AFBF4D-F7CD-0246-A09E-D3B4F7ECF7A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7761"/>
          <a:stretch/>
        </p:blipFill>
        <p:spPr>
          <a:xfrm>
            <a:off x="3354085" y="1961657"/>
            <a:ext cx="3313086" cy="171570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4884A25-60C5-D34D-9DA9-724CEA8018EC}"/>
              </a:ext>
            </a:extLst>
          </p:cNvPr>
          <p:cNvGrpSpPr/>
          <p:nvPr/>
        </p:nvGrpSpPr>
        <p:grpSpPr>
          <a:xfrm>
            <a:off x="11850377" y="434372"/>
            <a:ext cx="891591" cy="523220"/>
            <a:chOff x="-1713126" y="2980152"/>
            <a:chExt cx="891591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040BAD-CB13-3541-93CE-5FC3E0544A42}"/>
                </a:ext>
              </a:extLst>
            </p:cNvPr>
            <p:cNvSpPr txBox="1"/>
            <p:nvPr/>
          </p:nvSpPr>
          <p:spPr>
            <a:xfrm>
              <a:off x="-1713126" y="2980152"/>
              <a:ext cx="891591" cy="52322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RdRp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Spike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0019BAF-0D48-2C41-8DB3-337E7408345E}"/>
                </a:ext>
              </a:extLst>
            </p:cNvPr>
            <p:cNvSpPr/>
            <p:nvPr/>
          </p:nvSpPr>
          <p:spPr>
            <a:xfrm>
              <a:off x="-1593595" y="3070213"/>
              <a:ext cx="146304" cy="146304"/>
            </a:xfrm>
            <a:prstGeom prst="ellipse">
              <a:avLst/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208288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5CC3FA-8253-B449-A62C-D32ACD26826B}"/>
                </a:ext>
              </a:extLst>
            </p:cNvPr>
            <p:cNvSpPr/>
            <p:nvPr/>
          </p:nvSpPr>
          <p:spPr>
            <a:xfrm>
              <a:off x="-1593595" y="3275242"/>
              <a:ext cx="146304" cy="146304"/>
            </a:xfrm>
            <a:prstGeom prst="ellipse">
              <a:avLst/>
            </a:prstGeom>
            <a:solidFill>
              <a:srgbClr val="FF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8D4A5D-57AA-DA41-8F12-58307380F8B0}"/>
              </a:ext>
            </a:extLst>
          </p:cNvPr>
          <p:cNvGrpSpPr/>
          <p:nvPr/>
        </p:nvGrpSpPr>
        <p:grpSpPr>
          <a:xfrm>
            <a:off x="12093473" y="2289519"/>
            <a:ext cx="652743" cy="523220"/>
            <a:chOff x="-1447291" y="4977814"/>
            <a:chExt cx="65274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293F6-DA78-DD44-AB92-DD0D12019F7F}"/>
                </a:ext>
              </a:extLst>
            </p:cNvPr>
            <p:cNvSpPr txBox="1"/>
            <p:nvPr/>
          </p:nvSpPr>
          <p:spPr>
            <a:xfrm>
              <a:off x="-1447291" y="4977814"/>
              <a:ext cx="652743" cy="52322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S1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S2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13CE60-34C8-9848-A7FA-07133BD2B864}"/>
                </a:ext>
              </a:extLst>
            </p:cNvPr>
            <p:cNvSpPr/>
            <p:nvPr/>
          </p:nvSpPr>
          <p:spPr>
            <a:xfrm>
              <a:off x="-1327760" y="5067875"/>
              <a:ext cx="146304" cy="146304"/>
            </a:xfrm>
            <a:prstGeom prst="ellipse">
              <a:avLst/>
            </a:prstGeom>
            <a:solidFill>
              <a:srgbClr val="FF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006C-8197-F34E-971A-FD8E25AF7F7C}"/>
                </a:ext>
              </a:extLst>
            </p:cNvPr>
            <p:cNvSpPr/>
            <p:nvPr/>
          </p:nvSpPr>
          <p:spPr>
            <a:xfrm>
              <a:off x="-1327760" y="5272904"/>
              <a:ext cx="146304" cy="146304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9759CED-9897-2343-98C9-522CDFC5B15A}"/>
              </a:ext>
            </a:extLst>
          </p:cNvPr>
          <p:cNvSpPr/>
          <p:nvPr/>
        </p:nvSpPr>
        <p:spPr>
          <a:xfrm>
            <a:off x="0" y="1862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886E12-2792-1147-95B6-84873D1805EC}"/>
              </a:ext>
            </a:extLst>
          </p:cNvPr>
          <p:cNvSpPr/>
          <p:nvPr/>
        </p:nvSpPr>
        <p:spPr>
          <a:xfrm>
            <a:off x="3145329" y="-330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AF81F2-DED2-BE42-997E-7D25972CB69B}"/>
              </a:ext>
            </a:extLst>
          </p:cNvPr>
          <p:cNvSpPr/>
          <p:nvPr/>
        </p:nvSpPr>
        <p:spPr>
          <a:xfrm>
            <a:off x="6459658" y="19453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572048-BD99-164B-933F-3F923775240E}"/>
              </a:ext>
            </a:extLst>
          </p:cNvPr>
          <p:cNvSpPr txBox="1"/>
          <p:nvPr/>
        </p:nvSpPr>
        <p:spPr>
          <a:xfrm>
            <a:off x="4135138" y="3718926"/>
            <a:ext cx="4589718" cy="307777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synonymous                           non-synonymous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C900AF-7EC6-D142-A06E-E7D136A6A813}"/>
              </a:ext>
            </a:extLst>
          </p:cNvPr>
          <p:cNvCxnSpPr>
            <a:cxnSpLocks/>
          </p:cNvCxnSpPr>
          <p:nvPr/>
        </p:nvCxnSpPr>
        <p:spPr>
          <a:xfrm>
            <a:off x="4258784" y="3901450"/>
            <a:ext cx="5719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F98DF-7DA7-5A42-980A-B5F6B0BCB1D2}"/>
              </a:ext>
            </a:extLst>
          </p:cNvPr>
          <p:cNvCxnSpPr>
            <a:cxnSpLocks/>
          </p:cNvCxnSpPr>
          <p:nvPr/>
        </p:nvCxnSpPr>
        <p:spPr>
          <a:xfrm>
            <a:off x="6613319" y="3883241"/>
            <a:ext cx="57196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BC14749-0314-134C-85DC-3EA95B18D1FF}"/>
              </a:ext>
            </a:extLst>
          </p:cNvPr>
          <p:cNvSpPr txBox="1"/>
          <p:nvPr/>
        </p:nvSpPr>
        <p:spPr>
          <a:xfrm>
            <a:off x="1517384" y="42866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DC9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NL63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0B61CA-FCB2-CF4E-8DF0-D628C06B3833}"/>
              </a:ext>
            </a:extLst>
          </p:cNvPr>
          <p:cNvSpPr txBox="1"/>
          <p:nvPr/>
        </p:nvSpPr>
        <p:spPr>
          <a:xfrm>
            <a:off x="4867923" y="39783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5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B209FE-C68F-4B49-94E6-A82D29FAFE60}"/>
              </a:ext>
            </a:extLst>
          </p:cNvPr>
          <p:cNvSpPr txBox="1"/>
          <p:nvPr/>
        </p:nvSpPr>
        <p:spPr>
          <a:xfrm>
            <a:off x="7645834" y="47846"/>
            <a:ext cx="1894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2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 lineage 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EC82A-649C-5746-8D77-A1D98D185B32}"/>
              </a:ext>
            </a:extLst>
          </p:cNvPr>
          <p:cNvSpPr txBox="1"/>
          <p:nvPr/>
        </p:nvSpPr>
        <p:spPr>
          <a:xfrm>
            <a:off x="10425164" y="47846"/>
            <a:ext cx="1903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6B4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 lineage 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6657FC-D7C7-A248-AECE-9CD199EB8EF3}"/>
              </a:ext>
            </a:extLst>
          </p:cNvPr>
          <p:cNvSpPr txBox="1"/>
          <p:nvPr/>
        </p:nvSpPr>
        <p:spPr>
          <a:xfrm>
            <a:off x="1597235" y="1788506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DC9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NL63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422624-0DE3-5A49-BE73-35D767952D8A}"/>
              </a:ext>
            </a:extLst>
          </p:cNvPr>
          <p:cNvSpPr txBox="1"/>
          <p:nvPr/>
        </p:nvSpPr>
        <p:spPr>
          <a:xfrm>
            <a:off x="4947774" y="1785423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5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79816-559C-6846-9018-E3315F3375CC}"/>
              </a:ext>
            </a:extLst>
          </p:cNvPr>
          <p:cNvSpPr txBox="1"/>
          <p:nvPr/>
        </p:nvSpPr>
        <p:spPr>
          <a:xfrm>
            <a:off x="7725685" y="1793486"/>
            <a:ext cx="1894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2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 lineage 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FC36E4-62CF-2043-98CD-58D87E776C37}"/>
              </a:ext>
            </a:extLst>
          </p:cNvPr>
          <p:cNvSpPr txBox="1"/>
          <p:nvPr/>
        </p:nvSpPr>
        <p:spPr>
          <a:xfrm>
            <a:off x="10505015" y="1793486"/>
            <a:ext cx="1903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6B4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 lineage B</a:t>
            </a:r>
          </a:p>
        </p:txBody>
      </p:sp>
    </p:spTree>
    <p:extLst>
      <p:ext uri="{BB962C8B-B14F-4D97-AF65-F5344CB8AC3E}">
        <p14:creationId xmlns:p14="http://schemas.microsoft.com/office/powerpoint/2010/main" val="379398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31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2020-12-29T00:15:01Z</dcterms:created>
  <dcterms:modified xsi:type="dcterms:W3CDTF">2020-12-29T00:33:19Z</dcterms:modified>
</cp:coreProperties>
</file>