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86868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0"/>
  </p:normalViewPr>
  <p:slideViewPr>
    <p:cSldViewPr snapToGrid="0" snapToObjects="1">
      <p:cViewPr varScale="1">
        <p:scale>
          <a:sx n="108" d="100"/>
          <a:sy n="108" d="100"/>
        </p:scale>
        <p:origin x="1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972715"/>
            <a:ext cx="738378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121766"/>
            <a:ext cx="65151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16442"/>
            <a:ext cx="1873091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16442"/>
            <a:ext cx="5510689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0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481774"/>
            <a:ext cx="7492365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3977536"/>
            <a:ext cx="7492365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8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582208"/>
            <a:ext cx="369189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582208"/>
            <a:ext cx="369189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16443"/>
            <a:ext cx="749236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457008"/>
            <a:ext cx="3674923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171065"/>
            <a:ext cx="3674923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457008"/>
            <a:ext cx="3693021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171065"/>
            <a:ext cx="3693021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96240"/>
            <a:ext cx="280171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855770"/>
            <a:ext cx="4397693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783080"/>
            <a:ext cx="280171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96240"/>
            <a:ext cx="280171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855770"/>
            <a:ext cx="4397693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783080"/>
            <a:ext cx="280171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16443"/>
            <a:ext cx="749236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582208"/>
            <a:ext cx="749236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5508838"/>
            <a:ext cx="195453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9D0C-F876-834E-AC47-BD1852E0B27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5508838"/>
            <a:ext cx="293179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5508838"/>
            <a:ext cx="195453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2385-EB6C-794D-B95A-911576D8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5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9FA03-2FE8-8541-BB5B-EF63C737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4" y="78004"/>
            <a:ext cx="8411906" cy="2852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5CBB60-9D35-C942-B3B7-6B03C2E87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94" y="3057645"/>
            <a:ext cx="8411906" cy="2461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37A544-83C7-8042-8241-FE46514CFA17}"/>
              </a:ext>
            </a:extLst>
          </p:cNvPr>
          <p:cNvSpPr txBox="1"/>
          <p:nvPr/>
        </p:nvSpPr>
        <p:spPr>
          <a:xfrm>
            <a:off x="2375666" y="5562604"/>
            <a:ext cx="4589718" cy="307777"/>
          </a:xfrm>
          <a:prstGeom prst="rect">
            <a:avLst/>
          </a:prstGeom>
          <a:solidFill>
            <a:schemeClr val="bg1"/>
          </a:solidFill>
          <a:ln w="15875" cap="rnd">
            <a:solidFill>
              <a:srgbClr val="D6D6D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synonymous                           non-synonymous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2F36F0-1FAE-6945-96C9-5FD7A880CACE}"/>
              </a:ext>
            </a:extLst>
          </p:cNvPr>
          <p:cNvCxnSpPr>
            <a:cxnSpLocks/>
          </p:cNvCxnSpPr>
          <p:nvPr/>
        </p:nvCxnSpPr>
        <p:spPr>
          <a:xfrm>
            <a:off x="2499315" y="5736231"/>
            <a:ext cx="5719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6AB3A4-9A62-5047-B7AA-0E0AD413700C}"/>
              </a:ext>
            </a:extLst>
          </p:cNvPr>
          <p:cNvCxnSpPr>
            <a:cxnSpLocks/>
          </p:cNvCxnSpPr>
          <p:nvPr/>
        </p:nvCxnSpPr>
        <p:spPr>
          <a:xfrm>
            <a:off x="4853850" y="5737900"/>
            <a:ext cx="57196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C6DE857-DEC7-BD49-AB5E-45AE8E9482AA}"/>
              </a:ext>
            </a:extLst>
          </p:cNvPr>
          <p:cNvSpPr/>
          <p:nvPr/>
        </p:nvSpPr>
        <p:spPr>
          <a:xfrm>
            <a:off x="0" y="18629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CE69C-3242-0F4F-BDC5-30025A72CE2F}"/>
              </a:ext>
            </a:extLst>
          </p:cNvPr>
          <p:cNvSpPr/>
          <p:nvPr/>
        </p:nvSpPr>
        <p:spPr>
          <a:xfrm>
            <a:off x="0" y="279061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3446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dcterms:created xsi:type="dcterms:W3CDTF">2021-01-03T19:51:09Z</dcterms:created>
  <dcterms:modified xsi:type="dcterms:W3CDTF">2021-01-08T18:15:32Z</dcterms:modified>
</cp:coreProperties>
</file>