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6629400" cy="4754563"/>
  <p:notesSz cx="6858000" cy="9144000"/>
  <p:defaultTextStyle>
    <a:defPPr>
      <a:defRPr lang="en-US"/>
    </a:defPPr>
    <a:lvl1pPr marL="0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1pPr>
    <a:lvl2pPr marL="323698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2pPr>
    <a:lvl3pPr marL="647395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3pPr>
    <a:lvl4pPr marL="971093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4pPr>
    <a:lvl5pPr marL="1294790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5pPr>
    <a:lvl6pPr marL="1618488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6pPr>
    <a:lvl7pPr marL="1942186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7pPr>
    <a:lvl8pPr marL="2265883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8pPr>
    <a:lvl9pPr marL="2589581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/>
    <p:restoredTop sz="95775"/>
  </p:normalViewPr>
  <p:slideViewPr>
    <p:cSldViewPr snapToGrid="0" snapToObjects="1">
      <p:cViewPr varScale="1">
        <p:scale>
          <a:sx n="144" d="100"/>
          <a:sy n="144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05" y="778120"/>
            <a:ext cx="563499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2497247"/>
            <a:ext cx="497205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4165" y="253137"/>
            <a:ext cx="1429464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771" y="253137"/>
            <a:ext cx="4205526" cy="40292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19" y="1185340"/>
            <a:ext cx="5717858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19" y="3181817"/>
            <a:ext cx="5717858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/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771" y="1265682"/>
            <a:ext cx="2817495" cy="3016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6134" y="1265682"/>
            <a:ext cx="2817495" cy="3016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4" y="253137"/>
            <a:ext cx="5717858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35" y="1165528"/>
            <a:ext cx="2804547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35" y="1736736"/>
            <a:ext cx="2804547" cy="25544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6134" y="1165528"/>
            <a:ext cx="2818358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6134" y="1736736"/>
            <a:ext cx="2818358" cy="25544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316971"/>
            <a:ext cx="2138154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358" y="684570"/>
            <a:ext cx="3356134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426369"/>
            <a:ext cx="2138154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316971"/>
            <a:ext cx="2138154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8358" y="684570"/>
            <a:ext cx="3356134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426369"/>
            <a:ext cx="2138154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771" y="253137"/>
            <a:ext cx="5717858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771" y="1265682"/>
            <a:ext cx="5717858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771" y="4406777"/>
            <a:ext cx="149161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1E6C-EA39-C04F-8BD7-24F3AA3999C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989" y="4406777"/>
            <a:ext cx="2237423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2014" y="4406777"/>
            <a:ext cx="149161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BACB44-215D-2E4C-9AB4-4750589EF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1" t="74679" b="3423"/>
          <a:stretch/>
        </p:blipFill>
        <p:spPr>
          <a:xfrm>
            <a:off x="320928" y="3291828"/>
            <a:ext cx="6316607" cy="1450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7E4CD8-2458-8749-9121-2E4E6F96F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6" b="51556"/>
          <a:stretch/>
        </p:blipFill>
        <p:spPr>
          <a:xfrm>
            <a:off x="320924" y="20257"/>
            <a:ext cx="6308476" cy="3209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4DD333-6C9E-B34E-96BD-9901BB89918F}"/>
              </a:ext>
            </a:extLst>
          </p:cNvPr>
          <p:cNvSpPr/>
          <p:nvPr/>
        </p:nvSpPr>
        <p:spPr>
          <a:xfrm>
            <a:off x="1745848" y="69682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BDF27-0A36-C94B-9B1A-C501862E5B24}"/>
              </a:ext>
            </a:extLst>
          </p:cNvPr>
          <p:cNvSpPr/>
          <p:nvPr/>
        </p:nvSpPr>
        <p:spPr>
          <a:xfrm>
            <a:off x="5067997" y="69682"/>
            <a:ext cx="43473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B3531-078C-4547-957F-25BAC7042337}"/>
              </a:ext>
            </a:extLst>
          </p:cNvPr>
          <p:cNvSpPr txBox="1"/>
          <p:nvPr/>
        </p:nvSpPr>
        <p:spPr>
          <a:xfrm rot="16200000">
            <a:off x="-1440869" y="2114145"/>
            <a:ext cx="32271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Substitutions per Codon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14543-BAFD-7347-8F5E-5B1A1D064549}"/>
              </a:ext>
            </a:extLst>
          </p:cNvPr>
          <p:cNvSpPr/>
          <p:nvPr/>
        </p:nvSpPr>
        <p:spPr>
          <a:xfrm>
            <a:off x="4931749" y="3095458"/>
            <a:ext cx="70724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DA11E-F109-4140-9C22-611E190756FC}"/>
              </a:ext>
            </a:extLst>
          </p:cNvPr>
          <p:cNvSpPr txBox="1"/>
          <p:nvPr/>
        </p:nvSpPr>
        <p:spPr>
          <a:xfrm>
            <a:off x="1893323" y="3095458"/>
            <a:ext cx="43473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171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2020-09-04T17:04:50Z</dcterms:created>
  <dcterms:modified xsi:type="dcterms:W3CDTF">2020-12-29T00:48:12Z</dcterms:modified>
</cp:coreProperties>
</file>