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8961438" cy="4800600"/>
  <p:notesSz cx="6858000" cy="9144000"/>
  <p:defaultTextStyle>
    <a:defPPr>
      <a:defRPr lang="en-US"/>
    </a:defPPr>
    <a:lvl1pPr marL="0" algn="l" defTabSz="76805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1pPr>
    <a:lvl2pPr marL="384026" algn="l" defTabSz="76805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2pPr>
    <a:lvl3pPr marL="768052" algn="l" defTabSz="76805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3pPr>
    <a:lvl4pPr marL="1152078" algn="l" defTabSz="76805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4pPr>
    <a:lvl5pPr marL="1536105" algn="l" defTabSz="76805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5pPr>
    <a:lvl6pPr marL="1920130" algn="l" defTabSz="76805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6pPr>
    <a:lvl7pPr marL="2304156" algn="l" defTabSz="76805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7pPr>
    <a:lvl8pPr marL="2688183" algn="l" defTabSz="76805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8pPr>
    <a:lvl9pPr marL="3072208" algn="l" defTabSz="76805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94C"/>
    <a:srgbClr val="76C8BF"/>
    <a:srgbClr val="2082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361"/>
  </p:normalViewPr>
  <p:slideViewPr>
    <p:cSldViewPr snapToGrid="0" snapToObjects="1">
      <p:cViewPr varScale="1">
        <p:scale>
          <a:sx n="143" d="100"/>
          <a:sy n="143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0180" y="785654"/>
            <a:ext cx="6721079" cy="167132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0180" y="2521427"/>
            <a:ext cx="6721079" cy="1159033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7CA4-E614-924F-B64D-30E6D54E5167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AF6E-1079-5142-8CA0-54190AC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7CA4-E614-924F-B64D-30E6D54E5167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AF6E-1079-5142-8CA0-54190AC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0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3029" y="255587"/>
            <a:ext cx="1932310" cy="4068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6099" y="255587"/>
            <a:ext cx="5684912" cy="40682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7CA4-E614-924F-B64D-30E6D54E5167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AF6E-1079-5142-8CA0-54190AC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2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7CA4-E614-924F-B64D-30E6D54E5167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AF6E-1079-5142-8CA0-54190AC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9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32" y="1196817"/>
            <a:ext cx="7729240" cy="1996916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432" y="3212624"/>
            <a:ext cx="7729240" cy="1050131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7CA4-E614-924F-B64D-30E6D54E5167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AF6E-1079-5142-8CA0-54190AC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6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6099" y="1277937"/>
            <a:ext cx="3808611" cy="30459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6728" y="1277937"/>
            <a:ext cx="3808611" cy="30459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7CA4-E614-924F-B64D-30E6D54E5167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AF6E-1079-5142-8CA0-54190AC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2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66" y="255588"/>
            <a:ext cx="7729240" cy="9278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66" y="1176814"/>
            <a:ext cx="3791108" cy="576738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66" y="1753552"/>
            <a:ext cx="3791108" cy="25792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6728" y="1176814"/>
            <a:ext cx="3809778" cy="576738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6728" y="1753552"/>
            <a:ext cx="3809778" cy="25792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7CA4-E614-924F-B64D-30E6D54E5167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AF6E-1079-5142-8CA0-54190AC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9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7CA4-E614-924F-B64D-30E6D54E5167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AF6E-1079-5142-8CA0-54190AC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5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7CA4-E614-924F-B64D-30E6D54E5167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AF6E-1079-5142-8CA0-54190AC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8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66" y="320040"/>
            <a:ext cx="2890297" cy="11201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778" y="691198"/>
            <a:ext cx="4536728" cy="3411538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66" y="1440180"/>
            <a:ext cx="2890297" cy="266811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7CA4-E614-924F-B64D-30E6D54E5167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AF6E-1079-5142-8CA0-54190AC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7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66" y="320040"/>
            <a:ext cx="2890297" cy="11201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778" y="691198"/>
            <a:ext cx="4536728" cy="3411538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66" y="1440180"/>
            <a:ext cx="2890297" cy="266811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7CA4-E614-924F-B64D-30E6D54E5167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AF6E-1079-5142-8CA0-54190AC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1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6099" y="255588"/>
            <a:ext cx="7729240" cy="927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6099" y="1277937"/>
            <a:ext cx="7729240" cy="3045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6099" y="4449445"/>
            <a:ext cx="2016324" cy="255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7CA4-E614-924F-B64D-30E6D54E5167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8477" y="4449445"/>
            <a:ext cx="3024485" cy="255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9015" y="4449445"/>
            <a:ext cx="2016324" cy="255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EAF6E-1079-5142-8CA0-54190AC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9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282607-3223-8440-8561-6909E7CAA2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80" t="9683" r="8489" b="7672"/>
          <a:stretch/>
        </p:blipFill>
        <p:spPr>
          <a:xfrm>
            <a:off x="426321" y="97945"/>
            <a:ext cx="8428256" cy="453421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7292DF0-9DF3-174D-9BE0-32D1082B96E2}"/>
              </a:ext>
            </a:extLst>
          </p:cNvPr>
          <p:cNvSpPr/>
          <p:nvPr/>
        </p:nvSpPr>
        <p:spPr>
          <a:xfrm>
            <a:off x="1140371" y="4407562"/>
            <a:ext cx="69602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Spike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DE1BA2-357C-DB4C-8DFB-BD31DF2ED35C}"/>
              </a:ext>
            </a:extLst>
          </p:cNvPr>
          <p:cNvSpPr/>
          <p:nvPr/>
        </p:nvSpPr>
        <p:spPr>
          <a:xfrm>
            <a:off x="3459704" y="4407562"/>
            <a:ext cx="43473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0AB9A0-85ED-F348-A208-87B86413FB0E}"/>
              </a:ext>
            </a:extLst>
          </p:cNvPr>
          <p:cNvSpPr/>
          <p:nvPr/>
        </p:nvSpPr>
        <p:spPr>
          <a:xfrm>
            <a:off x="5599027" y="4407562"/>
            <a:ext cx="43473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01052A-2788-8849-9A47-5B91206E979F}"/>
              </a:ext>
            </a:extLst>
          </p:cNvPr>
          <p:cNvSpPr/>
          <p:nvPr/>
        </p:nvSpPr>
        <p:spPr>
          <a:xfrm>
            <a:off x="7677397" y="4407562"/>
            <a:ext cx="707245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RdRp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F59C0C-BBC5-5C42-A488-191E428231A4}"/>
              </a:ext>
            </a:extLst>
          </p:cNvPr>
          <p:cNvSpPr/>
          <p:nvPr/>
        </p:nvSpPr>
        <p:spPr>
          <a:xfrm rot="16200000">
            <a:off x="-1809112" y="2026208"/>
            <a:ext cx="401103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Subs per Codon per Year (x10</a:t>
            </a:r>
            <a:r>
              <a:rPr lang="en-US" sz="1600" kern="0" baseline="30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AD130F-F62E-E147-BFAF-AC4FCF237C1C}"/>
              </a:ext>
            </a:extLst>
          </p:cNvPr>
          <p:cNvSpPr txBox="1"/>
          <p:nvPr/>
        </p:nvSpPr>
        <p:spPr>
          <a:xfrm>
            <a:off x="7156676" y="88314"/>
            <a:ext cx="1697901" cy="738664"/>
          </a:xfrm>
          <a:prstGeom prst="rect">
            <a:avLst/>
          </a:prstGeom>
          <a:solidFill>
            <a:schemeClr val="bg1"/>
          </a:solidFill>
          <a:ln w="15875" cap="rnd">
            <a:solidFill>
              <a:srgbClr val="D6D6D6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OC43 lineage A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OC43 lineage B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229E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163E947-821A-6C41-AE93-83CF5B8AF546}"/>
              </a:ext>
            </a:extLst>
          </p:cNvPr>
          <p:cNvSpPr/>
          <p:nvPr/>
        </p:nvSpPr>
        <p:spPr>
          <a:xfrm>
            <a:off x="7276207" y="178375"/>
            <a:ext cx="146304" cy="146304"/>
          </a:xfrm>
          <a:prstGeom prst="ellipse">
            <a:avLst/>
          </a:prstGeom>
          <a:solidFill>
            <a:srgbClr val="2082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208288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E223F1-2AF6-CA4C-88C9-68F484C4336D}"/>
              </a:ext>
            </a:extLst>
          </p:cNvPr>
          <p:cNvSpPr/>
          <p:nvPr/>
        </p:nvSpPr>
        <p:spPr>
          <a:xfrm>
            <a:off x="7276207" y="383404"/>
            <a:ext cx="146304" cy="146304"/>
          </a:xfrm>
          <a:prstGeom prst="ellipse">
            <a:avLst/>
          </a:prstGeom>
          <a:solidFill>
            <a:srgbClr val="76C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E4CCEA-8608-0042-8369-E6E6468F6011}"/>
              </a:ext>
            </a:extLst>
          </p:cNvPr>
          <p:cNvSpPr/>
          <p:nvPr/>
        </p:nvSpPr>
        <p:spPr>
          <a:xfrm>
            <a:off x="7276207" y="588433"/>
            <a:ext cx="146304" cy="146304"/>
          </a:xfrm>
          <a:prstGeom prst="ellipse">
            <a:avLst/>
          </a:prstGeom>
          <a:solidFill>
            <a:srgbClr val="0B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23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3</cp:revision>
  <dcterms:created xsi:type="dcterms:W3CDTF">2020-10-01T03:05:04Z</dcterms:created>
  <dcterms:modified xsi:type="dcterms:W3CDTF">2020-12-19T02:56:46Z</dcterms:modified>
</cp:coreProperties>
</file>