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10287000" cy="5257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5537"/>
  </p:normalViewPr>
  <p:slideViewPr>
    <p:cSldViewPr snapToGrid="0" snapToObjects="1">
      <p:cViewPr>
        <p:scale>
          <a:sx n="83" d="100"/>
          <a:sy n="83" d="100"/>
        </p:scale>
        <p:origin x="213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860478"/>
            <a:ext cx="7715250" cy="1830493"/>
          </a:xfrm>
        </p:spPr>
        <p:txBody>
          <a:bodyPr anchor="b"/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2761562"/>
            <a:ext cx="7715250" cy="1269418"/>
          </a:xfrm>
        </p:spPr>
        <p:txBody>
          <a:bodyPr/>
          <a:lstStyle>
            <a:lvl1pPr marL="0" indent="0" algn="ctr">
              <a:buNone/>
              <a:defRPr sz="1840"/>
            </a:lvl1pPr>
            <a:lvl2pPr marL="350535" indent="0" algn="ctr">
              <a:buNone/>
              <a:defRPr sz="1533"/>
            </a:lvl2pPr>
            <a:lvl3pPr marL="701070" indent="0" algn="ctr">
              <a:buNone/>
              <a:defRPr sz="1380"/>
            </a:lvl3pPr>
            <a:lvl4pPr marL="1051606" indent="0" algn="ctr">
              <a:buNone/>
              <a:defRPr sz="1227"/>
            </a:lvl4pPr>
            <a:lvl5pPr marL="1402141" indent="0" algn="ctr">
              <a:buNone/>
              <a:defRPr sz="1227"/>
            </a:lvl5pPr>
            <a:lvl6pPr marL="1752676" indent="0" algn="ctr">
              <a:buNone/>
              <a:defRPr sz="1227"/>
            </a:lvl6pPr>
            <a:lvl7pPr marL="2103211" indent="0" algn="ctr">
              <a:buNone/>
              <a:defRPr sz="1227"/>
            </a:lvl7pPr>
            <a:lvl8pPr marL="2453747" indent="0" algn="ctr">
              <a:buNone/>
              <a:defRPr sz="1227"/>
            </a:lvl8pPr>
            <a:lvl9pPr marL="2804282" indent="0" algn="ctr">
              <a:buNone/>
              <a:defRPr sz="12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5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3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279929"/>
            <a:ext cx="2218134" cy="4455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1" y="279929"/>
            <a:ext cx="6525816" cy="44557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9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7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3" y="1310800"/>
            <a:ext cx="8872538" cy="2187098"/>
          </a:xfrm>
        </p:spPr>
        <p:txBody>
          <a:bodyPr anchor="b"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3" y="3518589"/>
            <a:ext cx="8872538" cy="1150143"/>
          </a:xfrm>
        </p:spPr>
        <p:txBody>
          <a:bodyPr/>
          <a:lstStyle>
            <a:lvl1pPr marL="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1pPr>
            <a:lvl2pPr marL="350535" indent="0">
              <a:buNone/>
              <a:defRPr sz="1533">
                <a:solidFill>
                  <a:schemeClr val="tx1">
                    <a:tint val="75000"/>
                  </a:schemeClr>
                </a:solidFill>
              </a:defRPr>
            </a:lvl2pPr>
            <a:lvl3pPr marL="70107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3pPr>
            <a:lvl4pPr marL="1051606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4pPr>
            <a:lvl5pPr marL="1402141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5pPr>
            <a:lvl6pPr marL="1752676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6pPr>
            <a:lvl7pPr marL="2103211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7pPr>
            <a:lvl8pPr marL="2453747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8pPr>
            <a:lvl9pPr marL="2804282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399646"/>
            <a:ext cx="4371975" cy="33360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399646"/>
            <a:ext cx="4371975" cy="33360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279930"/>
            <a:ext cx="8872538" cy="1016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1" y="1288892"/>
            <a:ext cx="4351883" cy="631666"/>
          </a:xfrm>
        </p:spPr>
        <p:txBody>
          <a:bodyPr anchor="b"/>
          <a:lstStyle>
            <a:lvl1pPr marL="0" indent="0">
              <a:buNone/>
              <a:defRPr sz="1840" b="1"/>
            </a:lvl1pPr>
            <a:lvl2pPr marL="350535" indent="0">
              <a:buNone/>
              <a:defRPr sz="1533" b="1"/>
            </a:lvl2pPr>
            <a:lvl3pPr marL="701070" indent="0">
              <a:buNone/>
              <a:defRPr sz="1380" b="1"/>
            </a:lvl3pPr>
            <a:lvl4pPr marL="1051606" indent="0">
              <a:buNone/>
              <a:defRPr sz="1227" b="1"/>
            </a:lvl4pPr>
            <a:lvl5pPr marL="1402141" indent="0">
              <a:buNone/>
              <a:defRPr sz="1227" b="1"/>
            </a:lvl5pPr>
            <a:lvl6pPr marL="1752676" indent="0">
              <a:buNone/>
              <a:defRPr sz="1227" b="1"/>
            </a:lvl6pPr>
            <a:lvl7pPr marL="2103211" indent="0">
              <a:buNone/>
              <a:defRPr sz="1227" b="1"/>
            </a:lvl7pPr>
            <a:lvl8pPr marL="2453747" indent="0">
              <a:buNone/>
              <a:defRPr sz="1227" b="1"/>
            </a:lvl8pPr>
            <a:lvl9pPr marL="2804282" indent="0">
              <a:buNone/>
              <a:defRPr sz="12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1" y="1920557"/>
            <a:ext cx="4351883" cy="28248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288892"/>
            <a:ext cx="4373315" cy="631666"/>
          </a:xfrm>
        </p:spPr>
        <p:txBody>
          <a:bodyPr anchor="b"/>
          <a:lstStyle>
            <a:lvl1pPr marL="0" indent="0">
              <a:buNone/>
              <a:defRPr sz="1840" b="1"/>
            </a:lvl1pPr>
            <a:lvl2pPr marL="350535" indent="0">
              <a:buNone/>
              <a:defRPr sz="1533" b="1"/>
            </a:lvl2pPr>
            <a:lvl3pPr marL="701070" indent="0">
              <a:buNone/>
              <a:defRPr sz="1380" b="1"/>
            </a:lvl3pPr>
            <a:lvl4pPr marL="1051606" indent="0">
              <a:buNone/>
              <a:defRPr sz="1227" b="1"/>
            </a:lvl4pPr>
            <a:lvl5pPr marL="1402141" indent="0">
              <a:buNone/>
              <a:defRPr sz="1227" b="1"/>
            </a:lvl5pPr>
            <a:lvl6pPr marL="1752676" indent="0">
              <a:buNone/>
              <a:defRPr sz="1227" b="1"/>
            </a:lvl6pPr>
            <a:lvl7pPr marL="2103211" indent="0">
              <a:buNone/>
              <a:defRPr sz="1227" b="1"/>
            </a:lvl7pPr>
            <a:lvl8pPr marL="2453747" indent="0">
              <a:buNone/>
              <a:defRPr sz="1227" b="1"/>
            </a:lvl8pPr>
            <a:lvl9pPr marL="2804282" indent="0">
              <a:buNone/>
              <a:defRPr sz="12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1920557"/>
            <a:ext cx="4373315" cy="28248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4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9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6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2" y="350520"/>
            <a:ext cx="3317825" cy="1226820"/>
          </a:xfrm>
        </p:spPr>
        <p:txBody>
          <a:bodyPr anchor="b"/>
          <a:lstStyle>
            <a:lvl1pPr>
              <a:defRPr sz="24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757026"/>
            <a:ext cx="5207794" cy="3736446"/>
          </a:xfrm>
        </p:spPr>
        <p:txBody>
          <a:bodyPr/>
          <a:lstStyle>
            <a:lvl1pPr>
              <a:defRPr sz="2453"/>
            </a:lvl1pPr>
            <a:lvl2pPr>
              <a:defRPr sz="2147"/>
            </a:lvl2pPr>
            <a:lvl3pPr>
              <a:defRPr sz="1840"/>
            </a:lvl3pPr>
            <a:lvl4pPr>
              <a:defRPr sz="1533"/>
            </a:lvl4pPr>
            <a:lvl5pPr>
              <a:defRPr sz="1533"/>
            </a:lvl5pPr>
            <a:lvl6pPr>
              <a:defRPr sz="1533"/>
            </a:lvl6pPr>
            <a:lvl7pPr>
              <a:defRPr sz="1533"/>
            </a:lvl7pPr>
            <a:lvl8pPr>
              <a:defRPr sz="1533"/>
            </a:lvl8pPr>
            <a:lvl9pPr>
              <a:defRPr sz="1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2" y="1577340"/>
            <a:ext cx="3317825" cy="2922217"/>
          </a:xfrm>
        </p:spPr>
        <p:txBody>
          <a:bodyPr/>
          <a:lstStyle>
            <a:lvl1pPr marL="0" indent="0">
              <a:buNone/>
              <a:defRPr sz="1227"/>
            </a:lvl1pPr>
            <a:lvl2pPr marL="350535" indent="0">
              <a:buNone/>
              <a:defRPr sz="1073"/>
            </a:lvl2pPr>
            <a:lvl3pPr marL="701070" indent="0">
              <a:buNone/>
              <a:defRPr sz="920"/>
            </a:lvl3pPr>
            <a:lvl4pPr marL="1051606" indent="0">
              <a:buNone/>
              <a:defRPr sz="767"/>
            </a:lvl4pPr>
            <a:lvl5pPr marL="1402141" indent="0">
              <a:buNone/>
              <a:defRPr sz="767"/>
            </a:lvl5pPr>
            <a:lvl6pPr marL="1752676" indent="0">
              <a:buNone/>
              <a:defRPr sz="767"/>
            </a:lvl6pPr>
            <a:lvl7pPr marL="2103211" indent="0">
              <a:buNone/>
              <a:defRPr sz="767"/>
            </a:lvl7pPr>
            <a:lvl8pPr marL="2453747" indent="0">
              <a:buNone/>
              <a:defRPr sz="767"/>
            </a:lvl8pPr>
            <a:lvl9pPr marL="2804282" indent="0">
              <a:buNone/>
              <a:defRPr sz="7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4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2" y="350520"/>
            <a:ext cx="3317825" cy="1226820"/>
          </a:xfrm>
        </p:spPr>
        <p:txBody>
          <a:bodyPr anchor="b"/>
          <a:lstStyle>
            <a:lvl1pPr>
              <a:defRPr sz="24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757026"/>
            <a:ext cx="5207794" cy="3736446"/>
          </a:xfrm>
        </p:spPr>
        <p:txBody>
          <a:bodyPr anchor="t"/>
          <a:lstStyle>
            <a:lvl1pPr marL="0" indent="0">
              <a:buNone/>
              <a:defRPr sz="2453"/>
            </a:lvl1pPr>
            <a:lvl2pPr marL="350535" indent="0">
              <a:buNone/>
              <a:defRPr sz="2147"/>
            </a:lvl2pPr>
            <a:lvl3pPr marL="701070" indent="0">
              <a:buNone/>
              <a:defRPr sz="1840"/>
            </a:lvl3pPr>
            <a:lvl4pPr marL="1051606" indent="0">
              <a:buNone/>
              <a:defRPr sz="1533"/>
            </a:lvl4pPr>
            <a:lvl5pPr marL="1402141" indent="0">
              <a:buNone/>
              <a:defRPr sz="1533"/>
            </a:lvl5pPr>
            <a:lvl6pPr marL="1752676" indent="0">
              <a:buNone/>
              <a:defRPr sz="1533"/>
            </a:lvl6pPr>
            <a:lvl7pPr marL="2103211" indent="0">
              <a:buNone/>
              <a:defRPr sz="1533"/>
            </a:lvl7pPr>
            <a:lvl8pPr marL="2453747" indent="0">
              <a:buNone/>
              <a:defRPr sz="1533"/>
            </a:lvl8pPr>
            <a:lvl9pPr marL="2804282" indent="0">
              <a:buNone/>
              <a:defRPr sz="1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2" y="1577340"/>
            <a:ext cx="3317825" cy="2922217"/>
          </a:xfrm>
        </p:spPr>
        <p:txBody>
          <a:bodyPr/>
          <a:lstStyle>
            <a:lvl1pPr marL="0" indent="0">
              <a:buNone/>
              <a:defRPr sz="1227"/>
            </a:lvl1pPr>
            <a:lvl2pPr marL="350535" indent="0">
              <a:buNone/>
              <a:defRPr sz="1073"/>
            </a:lvl2pPr>
            <a:lvl3pPr marL="701070" indent="0">
              <a:buNone/>
              <a:defRPr sz="920"/>
            </a:lvl3pPr>
            <a:lvl4pPr marL="1051606" indent="0">
              <a:buNone/>
              <a:defRPr sz="767"/>
            </a:lvl4pPr>
            <a:lvl5pPr marL="1402141" indent="0">
              <a:buNone/>
              <a:defRPr sz="767"/>
            </a:lvl5pPr>
            <a:lvl6pPr marL="1752676" indent="0">
              <a:buNone/>
              <a:defRPr sz="767"/>
            </a:lvl6pPr>
            <a:lvl7pPr marL="2103211" indent="0">
              <a:buNone/>
              <a:defRPr sz="767"/>
            </a:lvl7pPr>
            <a:lvl8pPr marL="2453747" indent="0">
              <a:buNone/>
              <a:defRPr sz="767"/>
            </a:lvl8pPr>
            <a:lvl9pPr marL="2804282" indent="0">
              <a:buNone/>
              <a:defRPr sz="7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8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279930"/>
            <a:ext cx="8872538" cy="1016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1399646"/>
            <a:ext cx="8872538" cy="3336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4873202"/>
            <a:ext cx="2314575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170B-B328-DE46-86BB-2EFA10D5417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4873202"/>
            <a:ext cx="3471863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4873202"/>
            <a:ext cx="2314575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5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701070" rtl="0" eaLnBrk="1" latinLnBrk="0" hangingPunct="1">
        <a:lnSpc>
          <a:spcPct val="90000"/>
        </a:lnSpc>
        <a:spcBef>
          <a:spcPct val="0"/>
        </a:spcBef>
        <a:buNone/>
        <a:defRPr sz="33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268" indent="-175268" algn="l" defTabSz="70107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1pPr>
      <a:lvl2pPr marL="525803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840" kern="1200">
          <a:solidFill>
            <a:schemeClr val="tx1"/>
          </a:solidFill>
          <a:latin typeface="+mn-lt"/>
          <a:ea typeface="+mn-ea"/>
          <a:cs typeface="+mn-cs"/>
        </a:defRPr>
      </a:lvl2pPr>
      <a:lvl3pPr marL="876338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3pPr>
      <a:lvl4pPr marL="1226873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4pPr>
      <a:lvl5pPr marL="1577409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5pPr>
      <a:lvl6pPr marL="1927944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6pPr>
      <a:lvl7pPr marL="2278479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7pPr>
      <a:lvl8pPr marL="2629014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8pPr>
      <a:lvl9pPr marL="2979550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1pPr>
      <a:lvl2pPr marL="350535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2pPr>
      <a:lvl3pPr marL="701070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3pPr>
      <a:lvl4pPr marL="1051606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4pPr>
      <a:lvl5pPr marL="1402141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5pPr>
      <a:lvl6pPr marL="1752676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6pPr>
      <a:lvl7pPr marL="2103211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7pPr>
      <a:lvl8pPr marL="2453747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8pPr>
      <a:lvl9pPr marL="2804282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2E562F-583B-5743-9CCE-598FE3E35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9" b="4623"/>
          <a:stretch/>
        </p:blipFill>
        <p:spPr>
          <a:xfrm>
            <a:off x="142821" y="104768"/>
            <a:ext cx="5173405" cy="48845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518832-1B09-FA49-BBD5-66F37FD1B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7" r="3100" b="3451"/>
          <a:stretch/>
        </p:blipFill>
        <p:spPr>
          <a:xfrm>
            <a:off x="5297514" y="351523"/>
            <a:ext cx="4926314" cy="46644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C3FFE6-E05F-6549-9A22-91B4B95DE7D3}"/>
              </a:ext>
            </a:extLst>
          </p:cNvPr>
          <p:cNvSpPr/>
          <p:nvPr/>
        </p:nvSpPr>
        <p:spPr>
          <a:xfrm>
            <a:off x="441755" y="4943591"/>
            <a:ext cx="47275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1974        1981        1988         1995        2002         2009        2016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3E1602-4E29-2748-B6D8-60F029105F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42" t="29207" r="77614" b="69101"/>
          <a:stretch/>
        </p:blipFill>
        <p:spPr>
          <a:xfrm>
            <a:off x="125414" y="44984"/>
            <a:ext cx="1179143" cy="3065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A894D0-301F-3F42-A27D-3373B6A71D8D}"/>
              </a:ext>
            </a:extLst>
          </p:cNvPr>
          <p:cNvSpPr/>
          <p:nvPr/>
        </p:nvSpPr>
        <p:spPr>
          <a:xfrm>
            <a:off x="5626397" y="4943776"/>
            <a:ext cx="45544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1980       1986        1992        1998        2004        2010        2016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3208F-E4FE-524C-8CEF-A70BDA22FA0A}"/>
              </a:ext>
            </a:extLst>
          </p:cNvPr>
          <p:cNvSpPr/>
          <p:nvPr/>
        </p:nvSpPr>
        <p:spPr>
          <a:xfrm>
            <a:off x="8072071" y="482267"/>
            <a:ext cx="66396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HKU1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2B3F5-6C77-D542-B82B-24D49542ECF5}"/>
              </a:ext>
            </a:extLst>
          </p:cNvPr>
          <p:cNvSpPr/>
          <p:nvPr/>
        </p:nvSpPr>
        <p:spPr>
          <a:xfrm>
            <a:off x="36407" y="1498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D1B5DF-AA4C-7542-8933-3BC7ED80BED2}"/>
              </a:ext>
            </a:extLst>
          </p:cNvPr>
          <p:cNvSpPr/>
          <p:nvPr/>
        </p:nvSpPr>
        <p:spPr>
          <a:xfrm>
            <a:off x="2423188" y="487206"/>
            <a:ext cx="61266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NL63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752C01-9DEA-7A48-8C0A-E42CF2302C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42" t="29207" r="77614" b="69101"/>
          <a:stretch/>
        </p:blipFill>
        <p:spPr>
          <a:xfrm>
            <a:off x="5179036" y="272495"/>
            <a:ext cx="1179143" cy="30653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D32B8B3-E020-A846-A479-E7153FE5B186}"/>
              </a:ext>
            </a:extLst>
          </p:cNvPr>
          <p:cNvSpPr/>
          <p:nvPr/>
        </p:nvSpPr>
        <p:spPr>
          <a:xfrm>
            <a:off x="5435689" y="1498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E0FB1DB-E8F4-5F4A-A2B0-B8598CD938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78" t="73957" r="70366" b="19046"/>
          <a:stretch/>
        </p:blipFill>
        <p:spPr>
          <a:xfrm>
            <a:off x="5506041" y="3647660"/>
            <a:ext cx="628219" cy="3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9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18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13</cp:revision>
  <dcterms:created xsi:type="dcterms:W3CDTF">2020-10-13T21:26:33Z</dcterms:created>
  <dcterms:modified xsi:type="dcterms:W3CDTF">2020-10-26T20:10:58Z</dcterms:modified>
</cp:coreProperties>
</file>