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058400" cy="6400800"/>
  <p:notesSz cx="6858000" cy="9144000"/>
  <p:defaultTextStyle>
    <a:defPPr>
      <a:defRPr lang="en-US"/>
    </a:defPPr>
    <a:lvl1pPr marL="0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395021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79004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18506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1580083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1975104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2370125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276514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316016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8B8"/>
    <a:srgbClr val="CB4335"/>
    <a:srgbClr val="2E86C1"/>
    <a:srgbClr val="D6D6D6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/>
    <p:restoredTop sz="95775"/>
  </p:normalViewPr>
  <p:slideViewPr>
    <p:cSldViewPr snapToGrid="0" snapToObjects="1">
      <p:cViewPr varScale="1">
        <p:scale>
          <a:sx n="112" d="100"/>
          <a:sy n="112" d="100"/>
        </p:scale>
        <p:origin x="1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047539"/>
            <a:ext cx="7543800" cy="222842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361902"/>
            <a:ext cx="7543800" cy="1545378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8555-5C1B-394F-AB41-C753F83C5FA8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484-A61A-904E-9A1D-D704FCD8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7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8555-5C1B-394F-AB41-C753F83C5FA8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484-A61A-904E-9A1D-D704FCD8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2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340783"/>
            <a:ext cx="2168843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40783"/>
            <a:ext cx="6380798" cy="54243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8555-5C1B-394F-AB41-C753F83C5FA8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484-A61A-904E-9A1D-D704FCD8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8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8555-5C1B-394F-AB41-C753F83C5FA8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484-A61A-904E-9A1D-D704FCD8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4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595756"/>
            <a:ext cx="8675370" cy="2662555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4283499"/>
            <a:ext cx="8675370" cy="1400175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8555-5C1B-394F-AB41-C753F83C5FA8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484-A61A-904E-9A1D-D704FCD8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7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703917"/>
            <a:ext cx="427482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703917"/>
            <a:ext cx="427482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8555-5C1B-394F-AB41-C753F83C5FA8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484-A61A-904E-9A1D-D704FCD8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4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40784"/>
            <a:ext cx="867537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569085"/>
            <a:ext cx="4255174" cy="768985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338070"/>
            <a:ext cx="4255174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569085"/>
            <a:ext cx="4276130" cy="768985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338070"/>
            <a:ext cx="4276130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8555-5C1B-394F-AB41-C753F83C5FA8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484-A61A-904E-9A1D-D704FCD8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0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8555-5C1B-394F-AB41-C753F83C5FA8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484-A61A-904E-9A1D-D704FCD8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3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8555-5C1B-394F-AB41-C753F83C5FA8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484-A61A-904E-9A1D-D704FCD8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26720"/>
            <a:ext cx="3244096" cy="149352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921597"/>
            <a:ext cx="5092065" cy="4548717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920240"/>
            <a:ext cx="3244096" cy="3557482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8555-5C1B-394F-AB41-C753F83C5FA8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484-A61A-904E-9A1D-D704FCD8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6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26720"/>
            <a:ext cx="3244096" cy="149352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921597"/>
            <a:ext cx="5092065" cy="4548717"/>
          </a:xfrm>
        </p:spPr>
        <p:txBody>
          <a:bodyPr anchor="t"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920240"/>
            <a:ext cx="3244096" cy="3557482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8555-5C1B-394F-AB41-C753F83C5FA8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3484-A61A-904E-9A1D-D704FCD8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5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40784"/>
            <a:ext cx="867537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703917"/>
            <a:ext cx="867537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5932594"/>
            <a:ext cx="226314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48555-5C1B-394F-AB41-C753F83C5FA8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5932594"/>
            <a:ext cx="339471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5932594"/>
            <a:ext cx="226314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83484-A61A-904E-9A1D-D704FCD8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B747A27-7AB9-D14E-ACCD-06CCCBCFB0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51" t="10330" r="6689" b="11735"/>
          <a:stretch/>
        </p:blipFill>
        <p:spPr>
          <a:xfrm>
            <a:off x="747095" y="80010"/>
            <a:ext cx="9198429" cy="5705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44FE6F-46CE-024A-BAEC-691803854586}"/>
              </a:ext>
            </a:extLst>
          </p:cNvPr>
          <p:cNvSpPr txBox="1"/>
          <p:nvPr/>
        </p:nvSpPr>
        <p:spPr>
          <a:xfrm rot="16200000">
            <a:off x="-1938278" y="2640934"/>
            <a:ext cx="47002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Subs per Codon per Year (x 10</a:t>
            </a:r>
            <a:r>
              <a:rPr lang="en-US" sz="1800" baseline="30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r>
              <a:rPr lang="en-US" sz="18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A45B7-4D3D-D64B-BB69-9E76C474FDF7}"/>
              </a:ext>
            </a:extLst>
          </p:cNvPr>
          <p:cNvSpPr/>
          <p:nvPr/>
        </p:nvSpPr>
        <p:spPr>
          <a:xfrm>
            <a:off x="1425141" y="5788004"/>
            <a:ext cx="1359668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polymerase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F0B4F1-F5B0-D44B-8C03-91B31741ED95}"/>
              </a:ext>
            </a:extLst>
          </p:cNvPr>
          <p:cNvSpPr/>
          <p:nvPr/>
        </p:nvSpPr>
        <p:spPr>
          <a:xfrm>
            <a:off x="4470811" y="5788004"/>
            <a:ext cx="1721674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receptor-binding </a:t>
            </a:r>
          </a:p>
          <a:p>
            <a:pPr algn="ctr"/>
            <a:r>
              <a:rPr lang="en-US" sz="16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protein domain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695827-0A6A-144E-B83E-967A562218A2}"/>
              </a:ext>
            </a:extLst>
          </p:cNvPr>
          <p:cNvSpPr/>
          <p:nvPr/>
        </p:nvSpPr>
        <p:spPr>
          <a:xfrm>
            <a:off x="7649887" y="5781396"/>
            <a:ext cx="1897888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membrane-fusion </a:t>
            </a:r>
          </a:p>
          <a:p>
            <a:pPr algn="ctr"/>
            <a:r>
              <a:rPr lang="en-US" sz="16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protein domain 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CF754EB-45A0-9141-86B9-906F69CE0102}"/>
              </a:ext>
            </a:extLst>
          </p:cNvPr>
          <p:cNvGrpSpPr/>
          <p:nvPr/>
        </p:nvGrpSpPr>
        <p:grpSpPr>
          <a:xfrm>
            <a:off x="8286211" y="260985"/>
            <a:ext cx="1236236" cy="1077218"/>
            <a:chOff x="6962321" y="746125"/>
            <a:chExt cx="1236236" cy="107721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BC1561-0C2B-DA48-87CE-4C1D41CC6729}"/>
                </a:ext>
              </a:extLst>
            </p:cNvPr>
            <p:cNvSpPr txBox="1"/>
            <p:nvPr/>
          </p:nvSpPr>
          <p:spPr>
            <a:xfrm>
              <a:off x="6962321" y="746125"/>
              <a:ext cx="1236236" cy="1077218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rgbClr val="D6D6D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  H3N2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  measles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  OC43A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  229E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5BF58A1-F4D3-494F-B4AD-E24AA4F9D2CC}"/>
                </a:ext>
              </a:extLst>
            </p:cNvPr>
            <p:cNvSpPr/>
            <p:nvPr/>
          </p:nvSpPr>
          <p:spPr>
            <a:xfrm>
              <a:off x="7058232" y="825500"/>
              <a:ext cx="171243" cy="1712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AF6EB9-48A9-694F-97AB-1096B1CC9B03}"/>
                </a:ext>
              </a:extLst>
            </p:cNvPr>
            <p:cNvSpPr/>
            <p:nvPr/>
          </p:nvSpPr>
          <p:spPr>
            <a:xfrm>
              <a:off x="7058232" y="1076118"/>
              <a:ext cx="171243" cy="171243"/>
            </a:xfrm>
            <a:prstGeom prst="ellipse">
              <a:avLst/>
            </a:prstGeom>
            <a:solidFill>
              <a:srgbClr val="B8B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366A97-8968-7E45-B35A-2B4F79F97943}"/>
                </a:ext>
              </a:extLst>
            </p:cNvPr>
            <p:cNvSpPr/>
            <p:nvPr/>
          </p:nvSpPr>
          <p:spPr>
            <a:xfrm>
              <a:off x="7058231" y="1326736"/>
              <a:ext cx="171243" cy="171243"/>
            </a:xfrm>
            <a:prstGeom prst="ellipse">
              <a:avLst/>
            </a:prstGeom>
            <a:solidFill>
              <a:srgbClr val="CB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E5B5242-8662-CC41-A180-1B1BEF04D6CC}"/>
                </a:ext>
              </a:extLst>
            </p:cNvPr>
            <p:cNvSpPr/>
            <p:nvPr/>
          </p:nvSpPr>
          <p:spPr>
            <a:xfrm>
              <a:off x="7058231" y="1575039"/>
              <a:ext cx="171243" cy="171243"/>
            </a:xfrm>
            <a:prstGeom prst="ellipse">
              <a:avLst/>
            </a:prstGeom>
            <a:solidFill>
              <a:srgbClr val="2E86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980E8E7-47AF-0E40-9A96-9198A1414559}"/>
              </a:ext>
            </a:extLst>
          </p:cNvPr>
          <p:cNvSpPr/>
          <p:nvPr/>
        </p:nvSpPr>
        <p:spPr>
          <a:xfrm>
            <a:off x="558409" y="713534"/>
            <a:ext cx="470000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482477-8AA6-8540-8FA7-0DE7A7BB9392}"/>
              </a:ext>
            </a:extLst>
          </p:cNvPr>
          <p:cNvSpPr/>
          <p:nvPr/>
        </p:nvSpPr>
        <p:spPr>
          <a:xfrm>
            <a:off x="558409" y="1849967"/>
            <a:ext cx="470000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EAEC00-0CF0-F841-BD66-26E475BAA8EA}"/>
              </a:ext>
            </a:extLst>
          </p:cNvPr>
          <p:cNvSpPr/>
          <p:nvPr/>
        </p:nvSpPr>
        <p:spPr>
          <a:xfrm>
            <a:off x="558409" y="2986400"/>
            <a:ext cx="470000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CB6D8B-8A58-8149-8E02-2FDA5C8FBF4D}"/>
              </a:ext>
            </a:extLst>
          </p:cNvPr>
          <p:cNvSpPr/>
          <p:nvPr/>
        </p:nvSpPr>
        <p:spPr>
          <a:xfrm>
            <a:off x="558409" y="4122833"/>
            <a:ext cx="470000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1355F1-4AD3-2647-9CB6-1B2A9EFE612D}"/>
              </a:ext>
            </a:extLst>
          </p:cNvPr>
          <p:cNvSpPr/>
          <p:nvPr/>
        </p:nvSpPr>
        <p:spPr>
          <a:xfrm>
            <a:off x="558409" y="5256244"/>
            <a:ext cx="470000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</a:t>
            </a:r>
          </a:p>
        </p:txBody>
      </p:sp>
    </p:spTree>
    <p:extLst>
      <p:ext uri="{BB962C8B-B14F-4D97-AF65-F5344CB8AC3E}">
        <p14:creationId xmlns:p14="http://schemas.microsoft.com/office/powerpoint/2010/main" val="2448537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30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6</cp:revision>
  <dcterms:created xsi:type="dcterms:W3CDTF">2020-09-04T17:10:14Z</dcterms:created>
  <dcterms:modified xsi:type="dcterms:W3CDTF">2020-10-23T20:00:15Z</dcterms:modified>
</cp:coreProperties>
</file>