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75"/>
  </p:normalViewPr>
  <p:slideViewPr>
    <p:cSldViewPr snapToGrid="0" snapToObjects="1">
      <p:cViewPr>
        <p:scale>
          <a:sx n="100" d="100"/>
          <a:sy n="100" d="100"/>
        </p:scale>
        <p:origin x="2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FE3-8396-FD40-B368-74B8DB14621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FB7360-038F-CC4D-AE20-3F1F35CB5555}"/>
              </a:ext>
            </a:extLst>
          </p:cNvPr>
          <p:cNvSpPr/>
          <p:nvPr/>
        </p:nvSpPr>
        <p:spPr>
          <a:xfrm>
            <a:off x="256725" y="223434"/>
            <a:ext cx="45719" cy="2206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827" tIns="44414" rIns="88827" bIns="44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3E6C1-F115-6840-B91E-4FE8106BB316}"/>
              </a:ext>
            </a:extLst>
          </p:cNvPr>
          <p:cNvSpPr/>
          <p:nvPr/>
        </p:nvSpPr>
        <p:spPr>
          <a:xfrm>
            <a:off x="2368513" y="72577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02A82-FCD6-B843-A48D-160FE7F6D1BE}"/>
              </a:ext>
            </a:extLst>
          </p:cNvPr>
          <p:cNvSpPr/>
          <p:nvPr/>
        </p:nvSpPr>
        <p:spPr>
          <a:xfrm>
            <a:off x="4721198" y="71822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278-9468-EF40-98F9-9BF47DA8EDD5}"/>
              </a:ext>
            </a:extLst>
          </p:cNvPr>
          <p:cNvSpPr/>
          <p:nvPr/>
        </p:nvSpPr>
        <p:spPr>
          <a:xfrm>
            <a:off x="418676" y="71821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5E446-965D-3F43-B699-010AE46EE397}"/>
              </a:ext>
            </a:extLst>
          </p:cNvPr>
          <p:cNvSpPr txBox="1"/>
          <p:nvPr/>
        </p:nvSpPr>
        <p:spPr>
          <a:xfrm rot="5400000">
            <a:off x="5686417" y="5602892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C35DA-DA08-7048-B143-AC2D2386E6C6}"/>
              </a:ext>
            </a:extLst>
          </p:cNvPr>
          <p:cNvSpPr/>
          <p:nvPr/>
        </p:nvSpPr>
        <p:spPr>
          <a:xfrm rot="5400000">
            <a:off x="5630930" y="3395391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7638B-282C-4048-A6BB-AC1183AF0AFF}"/>
              </a:ext>
            </a:extLst>
          </p:cNvPr>
          <p:cNvSpPr/>
          <p:nvPr/>
        </p:nvSpPr>
        <p:spPr>
          <a:xfrm rot="5400000">
            <a:off x="5852144" y="1058479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5A5703-4CDB-E14B-ADC9-A0A7108904DD}"/>
              </a:ext>
            </a:extLst>
          </p:cNvPr>
          <p:cNvGrpSpPr/>
          <p:nvPr/>
        </p:nvGrpSpPr>
        <p:grpSpPr>
          <a:xfrm>
            <a:off x="77199" y="424221"/>
            <a:ext cx="2021267" cy="2085987"/>
            <a:chOff x="445498" y="449620"/>
            <a:chExt cx="2021267" cy="208598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B288E7-4D00-4E43-9BCB-72F86EA6A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97"/>
            <a:stretch/>
          </p:blipFill>
          <p:spPr>
            <a:xfrm>
              <a:off x="445498" y="449620"/>
              <a:ext cx="2021267" cy="193465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8591D4-DA03-6545-8772-B5B29973E02A}"/>
                </a:ext>
              </a:extLst>
            </p:cNvPr>
            <p:cNvSpPr txBox="1"/>
            <p:nvPr/>
          </p:nvSpPr>
          <p:spPr>
            <a:xfrm>
              <a:off x="510797" y="2320163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749E3F-35B8-DB48-8462-EC0F399C676B}"/>
              </a:ext>
            </a:extLst>
          </p:cNvPr>
          <p:cNvGrpSpPr/>
          <p:nvPr/>
        </p:nvGrpSpPr>
        <p:grpSpPr>
          <a:xfrm>
            <a:off x="2256134" y="426353"/>
            <a:ext cx="1993900" cy="2083855"/>
            <a:chOff x="2624434" y="451752"/>
            <a:chExt cx="1993900" cy="208385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D9CA7B9-90BA-3741-B1E4-375E5CC30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88"/>
            <a:stretch/>
          </p:blipFill>
          <p:spPr>
            <a:xfrm>
              <a:off x="2624434" y="451752"/>
              <a:ext cx="1993900" cy="19325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97B79-B0D7-6C4A-B939-6AE329F40995}"/>
                </a:ext>
              </a:extLst>
            </p:cNvPr>
            <p:cNvSpPr txBox="1"/>
            <p:nvPr/>
          </p:nvSpPr>
          <p:spPr>
            <a:xfrm>
              <a:off x="2656729" y="2320163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F70FB7-A568-0F41-B45C-BF802C8A79E5}"/>
              </a:ext>
            </a:extLst>
          </p:cNvPr>
          <p:cNvGrpSpPr/>
          <p:nvPr/>
        </p:nvGrpSpPr>
        <p:grpSpPr>
          <a:xfrm>
            <a:off x="4411599" y="424747"/>
            <a:ext cx="1997810" cy="2085461"/>
            <a:chOff x="4779899" y="450146"/>
            <a:chExt cx="1997810" cy="208546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5EABAA-CF41-1D4D-A81C-D077D4719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616"/>
            <a:stretch/>
          </p:blipFill>
          <p:spPr>
            <a:xfrm>
              <a:off x="4779899" y="450146"/>
              <a:ext cx="1997810" cy="193413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5B4E51-AA08-EC42-9FAB-14F4EC9FF3D2}"/>
                </a:ext>
              </a:extLst>
            </p:cNvPr>
            <p:cNvSpPr txBox="1"/>
            <p:nvPr/>
          </p:nvSpPr>
          <p:spPr>
            <a:xfrm>
              <a:off x="4856932" y="2320163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56DAE-E4C1-3149-8D9E-33F95219D184}"/>
              </a:ext>
            </a:extLst>
          </p:cNvPr>
          <p:cNvGrpSpPr/>
          <p:nvPr/>
        </p:nvGrpSpPr>
        <p:grpSpPr>
          <a:xfrm>
            <a:off x="142498" y="2603347"/>
            <a:ext cx="2009539" cy="2085987"/>
            <a:chOff x="510797" y="2628746"/>
            <a:chExt cx="2009539" cy="208598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5DA273D-9811-444C-99DB-6CD7B4B18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948"/>
            <a:stretch/>
          </p:blipFill>
          <p:spPr>
            <a:xfrm>
              <a:off x="510797" y="2628746"/>
              <a:ext cx="2009539" cy="192753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679385-FD8D-254E-B852-7B6959D83214}"/>
                </a:ext>
              </a:extLst>
            </p:cNvPr>
            <p:cNvSpPr txBox="1"/>
            <p:nvPr/>
          </p:nvSpPr>
          <p:spPr>
            <a:xfrm>
              <a:off x="597981" y="4499289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C21D33-A9B8-8B4E-8944-B414150E1BA2}"/>
              </a:ext>
            </a:extLst>
          </p:cNvPr>
          <p:cNvGrpSpPr/>
          <p:nvPr/>
        </p:nvGrpSpPr>
        <p:grpSpPr>
          <a:xfrm>
            <a:off x="2256135" y="2603313"/>
            <a:ext cx="2009539" cy="2086020"/>
            <a:chOff x="2624434" y="2628713"/>
            <a:chExt cx="2009539" cy="208602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441836-3A30-2042-9EFF-FFFFFE747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754"/>
            <a:stretch/>
          </p:blipFill>
          <p:spPr>
            <a:xfrm>
              <a:off x="2624434" y="2628713"/>
              <a:ext cx="2009539" cy="192756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4A42E1-1E8F-944B-90D0-8F4A3ECECB73}"/>
                </a:ext>
              </a:extLst>
            </p:cNvPr>
            <p:cNvSpPr txBox="1"/>
            <p:nvPr/>
          </p:nvSpPr>
          <p:spPr>
            <a:xfrm>
              <a:off x="2763716" y="4499289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1990    1995   2000    2005    2010    2015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3D464-F041-CB4C-AB44-4604B407EFE1}"/>
              </a:ext>
            </a:extLst>
          </p:cNvPr>
          <p:cNvGrpSpPr/>
          <p:nvPr/>
        </p:nvGrpSpPr>
        <p:grpSpPr>
          <a:xfrm>
            <a:off x="4406097" y="2595169"/>
            <a:ext cx="2029087" cy="2094165"/>
            <a:chOff x="4774396" y="2620568"/>
            <a:chExt cx="2029087" cy="209416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F9F352-47E1-5043-B29D-E2270860A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918"/>
            <a:stretch/>
          </p:blipFill>
          <p:spPr>
            <a:xfrm>
              <a:off x="4774396" y="2620568"/>
              <a:ext cx="2029087" cy="193571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0709B2-95C4-AA4E-84ED-E2C99B58F55E}"/>
                </a:ext>
              </a:extLst>
            </p:cNvPr>
            <p:cNvSpPr txBox="1"/>
            <p:nvPr/>
          </p:nvSpPr>
          <p:spPr>
            <a:xfrm>
              <a:off x="4901417" y="4499289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1990   1995    2000    2005   2010    2015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79D6FE-637C-2542-9897-9DEB3319EB3E}"/>
              </a:ext>
            </a:extLst>
          </p:cNvPr>
          <p:cNvGrpSpPr/>
          <p:nvPr/>
        </p:nvGrpSpPr>
        <p:grpSpPr>
          <a:xfrm>
            <a:off x="83062" y="4757876"/>
            <a:ext cx="2009539" cy="2091796"/>
            <a:chOff x="451361" y="4783276"/>
            <a:chExt cx="2009539" cy="209179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3A66418-0405-4641-88D7-95369989A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988"/>
            <a:stretch/>
          </p:blipFill>
          <p:spPr>
            <a:xfrm>
              <a:off x="451361" y="4783276"/>
              <a:ext cx="2009539" cy="19381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329C9B-D948-AB41-B2DA-5F18DAE8B06B}"/>
                </a:ext>
              </a:extLst>
            </p:cNvPr>
            <p:cNvSpPr txBox="1"/>
            <p:nvPr/>
          </p:nvSpPr>
          <p:spPr>
            <a:xfrm>
              <a:off x="527729" y="6659628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238985-DC98-2F48-A5BD-8E504DB11D9F}"/>
              </a:ext>
            </a:extLst>
          </p:cNvPr>
          <p:cNvGrpSpPr/>
          <p:nvPr/>
        </p:nvGrpSpPr>
        <p:grpSpPr>
          <a:xfrm>
            <a:off x="2256135" y="4762756"/>
            <a:ext cx="2009538" cy="2086917"/>
            <a:chOff x="2624435" y="4788155"/>
            <a:chExt cx="2009538" cy="208691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395FE6F-35F3-1D4B-BCDB-524EE5552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421"/>
            <a:stretch/>
          </p:blipFill>
          <p:spPr>
            <a:xfrm>
              <a:off x="2624435" y="4788155"/>
              <a:ext cx="2009538" cy="193322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34F8BB-EBF8-DB49-90CB-53A6A568871C}"/>
                </a:ext>
              </a:extLst>
            </p:cNvPr>
            <p:cNvSpPr txBox="1"/>
            <p:nvPr/>
          </p:nvSpPr>
          <p:spPr>
            <a:xfrm>
              <a:off x="2689077" y="6659628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1574F1-0F42-0A48-9E5F-6E650C157C9E}"/>
              </a:ext>
            </a:extLst>
          </p:cNvPr>
          <p:cNvGrpSpPr/>
          <p:nvPr/>
        </p:nvGrpSpPr>
        <p:grpSpPr>
          <a:xfrm>
            <a:off x="4406096" y="4761058"/>
            <a:ext cx="2013448" cy="2088614"/>
            <a:chOff x="4774396" y="4786458"/>
            <a:chExt cx="2013448" cy="20886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A57648B-EC6C-F14E-B7BB-953C947ED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958"/>
            <a:stretch/>
          </p:blipFill>
          <p:spPr>
            <a:xfrm>
              <a:off x="4774396" y="4786458"/>
              <a:ext cx="2013448" cy="193492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F66F78B-92FB-C94A-B4D5-32367EC18BAE}"/>
                </a:ext>
              </a:extLst>
            </p:cNvPr>
            <p:cNvSpPr txBox="1"/>
            <p:nvPr/>
          </p:nvSpPr>
          <p:spPr>
            <a:xfrm>
              <a:off x="4797508" y="6659628"/>
              <a:ext cx="18646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1990    1995    2000    2005    2010    2015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8</cp:revision>
  <dcterms:created xsi:type="dcterms:W3CDTF">2020-09-04T17:16:44Z</dcterms:created>
  <dcterms:modified xsi:type="dcterms:W3CDTF">2020-12-29T23:04:33Z</dcterms:modified>
</cp:coreProperties>
</file>