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6C1"/>
    <a:srgbClr val="87C735"/>
    <a:srgbClr val="FF9A00"/>
    <a:srgbClr val="009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679"/>
  </p:normalViewPr>
  <p:slideViewPr>
    <p:cSldViewPr snapToGrid="0" snapToObjects="1">
      <p:cViewPr>
        <p:scale>
          <a:sx n="100" d="100"/>
          <a:sy n="100" d="100"/>
        </p:scale>
        <p:origin x="12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3624-8ED7-D647-A91A-65E33D0C6F1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E68F-9CCE-D04E-B982-4C13A588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D4D061-8A74-C24D-AC88-D8E93576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00"/>
          <a:stretch/>
        </p:blipFill>
        <p:spPr>
          <a:xfrm>
            <a:off x="247438" y="0"/>
            <a:ext cx="514681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FB9981-9BD0-B148-8280-A963376082EF}"/>
              </a:ext>
            </a:extLst>
          </p:cNvPr>
          <p:cNvSpPr/>
          <p:nvPr/>
        </p:nvSpPr>
        <p:spPr>
          <a:xfrm>
            <a:off x="-15326" y="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44625-4888-2546-87AB-B8E81BBBF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22" b="24444"/>
          <a:stretch/>
        </p:blipFill>
        <p:spPr>
          <a:xfrm>
            <a:off x="5770065" y="0"/>
            <a:ext cx="5108747" cy="5181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37135EE-DC76-BB4D-9836-013C401987CF}"/>
              </a:ext>
            </a:extLst>
          </p:cNvPr>
          <p:cNvSpPr/>
          <p:nvPr/>
        </p:nvSpPr>
        <p:spPr>
          <a:xfrm>
            <a:off x="5428420" y="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567447-DF8F-BC4B-AA11-3405E7354D34}"/>
              </a:ext>
            </a:extLst>
          </p:cNvPr>
          <p:cNvGrpSpPr/>
          <p:nvPr/>
        </p:nvGrpSpPr>
        <p:grpSpPr>
          <a:xfrm>
            <a:off x="4012080" y="5563223"/>
            <a:ext cx="3437419" cy="1046440"/>
            <a:chOff x="3743310" y="5318825"/>
            <a:chExt cx="3437419" cy="10464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2DF96-56CC-5347-BA93-5A7F71E8574A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1E2D9-746A-EB4D-8C49-08D1CD771B9D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5D902E-22A2-0946-AFC2-8100B4098B62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C1956A-3F0E-6D40-B340-B8B42DEDC400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4B9898-A46E-7144-9A5D-EFBBA4FAF7CA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D24D0B-1326-D145-94F3-844C7F7E174C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B1B2E7-ABDB-8847-8E87-576489E09F83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AD14A9-F21C-2A49-8D6D-2D2BD667B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55" r="55188"/>
          <a:stretch/>
        </p:blipFill>
        <p:spPr>
          <a:xfrm>
            <a:off x="8187197" y="5181600"/>
            <a:ext cx="27424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2020-09-02T23:05:45Z</dcterms:created>
  <dcterms:modified xsi:type="dcterms:W3CDTF">2020-09-11T17:56:56Z</dcterms:modified>
</cp:coreProperties>
</file>