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E8-1E41-D541-91AD-4E9927E9072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10090-2BB2-8D44-B5E2-9B4C17A1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6936" r="7987" b="11155"/>
          <a:stretch/>
        </p:blipFill>
        <p:spPr>
          <a:xfrm>
            <a:off x="550073" y="248226"/>
            <a:ext cx="10128328" cy="539181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5D81FF8-9474-A248-8B5C-9D0BE2A7C915}"/>
              </a:ext>
            </a:extLst>
          </p:cNvPr>
          <p:cNvGrpSpPr/>
          <p:nvPr/>
        </p:nvGrpSpPr>
        <p:grpSpPr>
          <a:xfrm>
            <a:off x="163017" y="606951"/>
            <a:ext cx="10263215" cy="5351978"/>
            <a:chOff x="696417" y="975251"/>
            <a:chExt cx="10263215" cy="53519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B381A-3423-9E42-9910-3B0D840B958E}"/>
                </a:ext>
              </a:extLst>
            </p:cNvPr>
            <p:cNvSpPr/>
            <p:nvPr/>
          </p:nvSpPr>
          <p:spPr>
            <a:xfrm>
              <a:off x="2193007" y="5937160"/>
              <a:ext cx="69602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Spike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2DD89D-E927-D541-BB2C-758E7B75A57A}"/>
                </a:ext>
              </a:extLst>
            </p:cNvPr>
            <p:cNvSpPr/>
            <p:nvPr/>
          </p:nvSpPr>
          <p:spPr>
            <a:xfrm>
              <a:off x="4847620" y="5937160"/>
              <a:ext cx="4347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46F502-678A-AB46-BB88-44C0528FE353}"/>
                </a:ext>
              </a:extLst>
            </p:cNvPr>
            <p:cNvSpPr/>
            <p:nvPr/>
          </p:nvSpPr>
          <p:spPr>
            <a:xfrm>
              <a:off x="7240943" y="5937160"/>
              <a:ext cx="4347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1ED9C4-0BA6-C74F-A061-62BC20BE5B94}"/>
                </a:ext>
              </a:extLst>
            </p:cNvPr>
            <p:cNvSpPr/>
            <p:nvPr/>
          </p:nvSpPr>
          <p:spPr>
            <a:xfrm>
              <a:off x="9634266" y="5937160"/>
              <a:ext cx="707245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RdRp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F97920-65F4-5B48-90E0-D0B0963BF340}"/>
                </a:ext>
              </a:extLst>
            </p:cNvPr>
            <p:cNvSpPr/>
            <p:nvPr/>
          </p:nvSpPr>
          <p:spPr>
            <a:xfrm>
              <a:off x="6007937" y="5988675"/>
              <a:ext cx="588623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7985C0-D680-834B-94B2-867374BC060B}"/>
                </a:ext>
              </a:extLst>
            </p:cNvPr>
            <p:cNvSpPr/>
            <p:nvPr/>
          </p:nvSpPr>
          <p:spPr>
            <a:xfrm rot="16200000">
              <a:off x="-1139823" y="3181081"/>
              <a:ext cx="40110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Adaptive Subs per Codon per Year (x10</a:t>
              </a:r>
              <a:r>
                <a:rPr lang="en-US" sz="1600" kern="0" baseline="300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3AEFE-3362-FD4F-9A06-629885B590FE}"/>
                </a:ext>
              </a:extLst>
            </p:cNvPr>
            <p:cNvSpPr/>
            <p:nvPr/>
          </p:nvSpPr>
          <p:spPr>
            <a:xfrm>
              <a:off x="10418511" y="1048559"/>
              <a:ext cx="451904" cy="117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AE04E-E4CC-834E-9BC0-5B63F3DE4EF3}"/>
                </a:ext>
              </a:extLst>
            </p:cNvPr>
            <p:cNvSpPr/>
            <p:nvPr/>
          </p:nvSpPr>
          <p:spPr>
            <a:xfrm>
              <a:off x="10286050" y="975251"/>
              <a:ext cx="673582" cy="1331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OC43A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OC43B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229E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NL63A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NL63B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HKU1A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HKU1B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2B89D-F0A8-5745-A5E2-C5A02BC36834}"/>
              </a:ext>
            </a:extLst>
          </p:cNvPr>
          <p:cNvSpPr/>
          <p:nvPr/>
        </p:nvSpPr>
        <p:spPr>
          <a:xfrm>
            <a:off x="441053" y="91424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405A4-1D96-1D4A-9835-70D3AD4C71B2}"/>
              </a:ext>
            </a:extLst>
          </p:cNvPr>
          <p:cNvSpPr/>
          <p:nvPr/>
        </p:nvSpPr>
        <p:spPr>
          <a:xfrm>
            <a:off x="441053" y="1679316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A9A00-2121-7148-9537-99033D36D814}"/>
              </a:ext>
            </a:extLst>
          </p:cNvPr>
          <p:cNvSpPr/>
          <p:nvPr/>
        </p:nvSpPr>
        <p:spPr>
          <a:xfrm>
            <a:off x="427148" y="244439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F9FFA7-57E8-B744-A39E-25244ED675D7}"/>
              </a:ext>
            </a:extLst>
          </p:cNvPr>
          <p:cNvSpPr/>
          <p:nvPr/>
        </p:nvSpPr>
        <p:spPr>
          <a:xfrm>
            <a:off x="441053" y="3209466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C5ADC-9B8B-9045-8346-D97F4D00A464}"/>
              </a:ext>
            </a:extLst>
          </p:cNvPr>
          <p:cNvSpPr/>
          <p:nvPr/>
        </p:nvSpPr>
        <p:spPr>
          <a:xfrm>
            <a:off x="441053" y="397454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781AB-1C85-5746-8368-E3E6F71A80F2}"/>
              </a:ext>
            </a:extLst>
          </p:cNvPr>
          <p:cNvSpPr/>
          <p:nvPr/>
        </p:nvSpPr>
        <p:spPr>
          <a:xfrm>
            <a:off x="441053" y="474133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40417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27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2020-09-04T16:04:24Z</dcterms:created>
  <dcterms:modified xsi:type="dcterms:W3CDTF">2020-09-17T01:00:15Z</dcterms:modified>
</cp:coreProperties>
</file>