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5257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94B"/>
    <a:srgbClr val="74C6BD"/>
    <a:srgbClr val="1F8288"/>
    <a:srgbClr val="FF7400"/>
    <a:srgbClr val="FF9A00"/>
    <a:srgbClr val="5C5C5C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/>
    <p:restoredTop sz="94836"/>
  </p:normalViewPr>
  <p:slideViewPr>
    <p:cSldViewPr snapToGrid="0" snapToObjects="1">
      <p:cViewPr varScale="1">
        <p:scale>
          <a:sx n="107" d="100"/>
          <a:sy n="107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1AED-3221-C343-A9CE-3E67A5ABB25C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7638" y="1143000"/>
            <a:ext cx="7153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5EAE-B526-534A-AA0E-11450D48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1143000"/>
            <a:ext cx="7153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A5EAE-B526-534A-AA0E-11450D482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478"/>
            <a:ext cx="9144000" cy="1830493"/>
          </a:xfrm>
        </p:spPr>
        <p:txBody>
          <a:bodyPr anchor="b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1562"/>
            <a:ext cx="9144000" cy="1269418"/>
          </a:xfrm>
        </p:spPr>
        <p:txBody>
          <a:bodyPr/>
          <a:lstStyle>
            <a:lvl1pPr marL="0" indent="0" algn="ctr">
              <a:buNone/>
              <a:defRPr sz="1840"/>
            </a:lvl1pPr>
            <a:lvl2pPr marL="350535" indent="0" algn="ctr">
              <a:buNone/>
              <a:defRPr sz="1533"/>
            </a:lvl2pPr>
            <a:lvl3pPr marL="701070" indent="0" algn="ctr">
              <a:buNone/>
              <a:defRPr sz="1380"/>
            </a:lvl3pPr>
            <a:lvl4pPr marL="1051606" indent="0" algn="ctr">
              <a:buNone/>
              <a:defRPr sz="1227"/>
            </a:lvl4pPr>
            <a:lvl5pPr marL="1402141" indent="0" algn="ctr">
              <a:buNone/>
              <a:defRPr sz="1227"/>
            </a:lvl5pPr>
            <a:lvl6pPr marL="1752676" indent="0" algn="ctr">
              <a:buNone/>
              <a:defRPr sz="1227"/>
            </a:lvl6pPr>
            <a:lvl7pPr marL="2103211" indent="0" algn="ctr">
              <a:buNone/>
              <a:defRPr sz="1227"/>
            </a:lvl7pPr>
            <a:lvl8pPr marL="2453747" indent="0" algn="ctr">
              <a:buNone/>
              <a:defRPr sz="1227"/>
            </a:lvl8pPr>
            <a:lvl9pPr marL="2804282" indent="0" algn="ctr">
              <a:buNone/>
              <a:defRPr sz="12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9929"/>
            <a:ext cx="2628900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9929"/>
            <a:ext cx="7734300" cy="44557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10800"/>
            <a:ext cx="10515600" cy="2187098"/>
          </a:xfrm>
        </p:spPr>
        <p:txBody>
          <a:bodyPr anchor="b"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18589"/>
            <a:ext cx="10515600" cy="1150143"/>
          </a:xfrm>
        </p:spPr>
        <p:txBody>
          <a:bodyPr/>
          <a:lstStyle>
            <a:lvl1pPr marL="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1pPr>
            <a:lvl2pPr marL="350535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2pPr>
            <a:lvl3pPr marL="701070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160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4pPr>
            <a:lvl5pPr marL="140214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5pPr>
            <a:lvl6pPr marL="1752676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6pPr>
            <a:lvl7pPr marL="2103211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7pPr>
            <a:lvl8pPr marL="2453747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8pPr>
            <a:lvl9pPr marL="2804282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4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9646"/>
            <a:ext cx="5181600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9646"/>
            <a:ext cx="5181600" cy="33360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9930"/>
            <a:ext cx="10515600" cy="101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88892"/>
            <a:ext cx="5157787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20557"/>
            <a:ext cx="5157787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88892"/>
            <a:ext cx="5183188" cy="631666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20557"/>
            <a:ext cx="5183188" cy="28248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8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0520"/>
            <a:ext cx="3932237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7026"/>
            <a:ext cx="6172200" cy="3736446"/>
          </a:xfrm>
        </p:spPr>
        <p:txBody>
          <a:bodyPr/>
          <a:lstStyle>
            <a:lvl1pPr>
              <a:defRPr sz="2453"/>
            </a:lvl1pPr>
            <a:lvl2pPr>
              <a:defRPr sz="2147"/>
            </a:lvl2pPr>
            <a:lvl3pPr>
              <a:defRPr sz="1840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77340"/>
            <a:ext cx="3932237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50520"/>
            <a:ext cx="3932237" cy="1226820"/>
          </a:xfrm>
        </p:spPr>
        <p:txBody>
          <a:bodyPr anchor="b"/>
          <a:lstStyle>
            <a:lvl1pPr>
              <a:defRPr sz="2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7026"/>
            <a:ext cx="6172200" cy="3736446"/>
          </a:xfrm>
        </p:spPr>
        <p:txBody>
          <a:bodyPr anchor="t"/>
          <a:lstStyle>
            <a:lvl1pPr marL="0" indent="0">
              <a:buNone/>
              <a:defRPr sz="2453"/>
            </a:lvl1pPr>
            <a:lvl2pPr marL="350535" indent="0">
              <a:buNone/>
              <a:defRPr sz="2147"/>
            </a:lvl2pPr>
            <a:lvl3pPr marL="701070" indent="0">
              <a:buNone/>
              <a:defRPr sz="1840"/>
            </a:lvl3pPr>
            <a:lvl4pPr marL="1051606" indent="0">
              <a:buNone/>
              <a:defRPr sz="1533"/>
            </a:lvl4pPr>
            <a:lvl5pPr marL="1402141" indent="0">
              <a:buNone/>
              <a:defRPr sz="1533"/>
            </a:lvl5pPr>
            <a:lvl6pPr marL="1752676" indent="0">
              <a:buNone/>
              <a:defRPr sz="1533"/>
            </a:lvl6pPr>
            <a:lvl7pPr marL="2103211" indent="0">
              <a:buNone/>
              <a:defRPr sz="1533"/>
            </a:lvl7pPr>
            <a:lvl8pPr marL="2453747" indent="0">
              <a:buNone/>
              <a:defRPr sz="1533"/>
            </a:lvl8pPr>
            <a:lvl9pPr marL="2804282" indent="0">
              <a:buNone/>
              <a:defRPr sz="1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77340"/>
            <a:ext cx="3932237" cy="2922217"/>
          </a:xfrm>
        </p:spPr>
        <p:txBody>
          <a:bodyPr/>
          <a:lstStyle>
            <a:lvl1pPr marL="0" indent="0">
              <a:buNone/>
              <a:defRPr sz="1227"/>
            </a:lvl1pPr>
            <a:lvl2pPr marL="350535" indent="0">
              <a:buNone/>
              <a:defRPr sz="1073"/>
            </a:lvl2pPr>
            <a:lvl3pPr marL="701070" indent="0">
              <a:buNone/>
              <a:defRPr sz="920"/>
            </a:lvl3pPr>
            <a:lvl4pPr marL="1051606" indent="0">
              <a:buNone/>
              <a:defRPr sz="767"/>
            </a:lvl4pPr>
            <a:lvl5pPr marL="1402141" indent="0">
              <a:buNone/>
              <a:defRPr sz="767"/>
            </a:lvl5pPr>
            <a:lvl6pPr marL="1752676" indent="0">
              <a:buNone/>
              <a:defRPr sz="767"/>
            </a:lvl6pPr>
            <a:lvl7pPr marL="2103211" indent="0">
              <a:buNone/>
              <a:defRPr sz="767"/>
            </a:lvl7pPr>
            <a:lvl8pPr marL="2453747" indent="0">
              <a:buNone/>
              <a:defRPr sz="767"/>
            </a:lvl8pPr>
            <a:lvl9pPr marL="2804282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9930"/>
            <a:ext cx="10515600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9646"/>
            <a:ext cx="10515600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73202"/>
            <a:ext cx="27432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8E4A-A6CD-5141-80E2-28EB6C8149D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73202"/>
            <a:ext cx="41148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73202"/>
            <a:ext cx="27432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9406-3282-A945-90CE-4D298AC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1070" rtl="0" eaLnBrk="1" latinLnBrk="0" hangingPunct="1">
        <a:lnSpc>
          <a:spcPct val="90000"/>
        </a:lnSpc>
        <a:spcBef>
          <a:spcPct val="0"/>
        </a:spcBef>
        <a:buNone/>
        <a:defRPr sz="33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268" indent="-175268" algn="l" defTabSz="70107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2580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876338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226873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740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2794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8479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9014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9550" indent="-175268" algn="l" defTabSz="701070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535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1070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60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214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2676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3211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3747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4282" algn="l" defTabSz="701070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515FD-8849-A645-8769-08545352E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69"/>
          <a:stretch/>
        </p:blipFill>
        <p:spPr>
          <a:xfrm>
            <a:off x="-3992" y="49958"/>
            <a:ext cx="12139194" cy="2289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821B9-B821-204E-A00F-AE297B346C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69"/>
          <a:stretch/>
        </p:blipFill>
        <p:spPr>
          <a:xfrm>
            <a:off x="-3992" y="2549480"/>
            <a:ext cx="12139194" cy="227116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3FF4E9-B42B-1C42-BE5B-EBFDAB2C0B66}"/>
              </a:ext>
            </a:extLst>
          </p:cNvPr>
          <p:cNvGrpSpPr/>
          <p:nvPr/>
        </p:nvGrpSpPr>
        <p:grpSpPr>
          <a:xfrm>
            <a:off x="11243611" y="44008"/>
            <a:ext cx="891591" cy="523220"/>
            <a:chOff x="-1713126" y="2980152"/>
            <a:chExt cx="891591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903CC4-96E6-B444-85FC-0EFECC687AD4}"/>
                </a:ext>
              </a:extLst>
            </p:cNvPr>
            <p:cNvSpPr txBox="1"/>
            <p:nvPr/>
          </p:nvSpPr>
          <p:spPr>
            <a:xfrm>
              <a:off x="-1713126" y="2980152"/>
              <a:ext cx="891591" cy="52322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RdRp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Spike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FDE300-B29F-B74E-B456-12A846FE314A}"/>
                </a:ext>
              </a:extLst>
            </p:cNvPr>
            <p:cNvSpPr/>
            <p:nvPr/>
          </p:nvSpPr>
          <p:spPr>
            <a:xfrm>
              <a:off x="-1593595" y="3070213"/>
              <a:ext cx="146304" cy="146304"/>
            </a:xfrm>
            <a:prstGeom prst="ellipse">
              <a:avLst/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208288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FD72B1-89B9-5D47-B11B-73519A13D196}"/>
                </a:ext>
              </a:extLst>
            </p:cNvPr>
            <p:cNvSpPr/>
            <p:nvPr/>
          </p:nvSpPr>
          <p:spPr>
            <a:xfrm>
              <a:off x="-1593595" y="3275242"/>
              <a:ext cx="146304" cy="146304"/>
            </a:xfrm>
            <a:prstGeom prst="ellipse">
              <a:avLst/>
            </a:prstGeom>
            <a:solidFill>
              <a:srgbClr val="FF7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40C64-119F-2245-9EB3-1BA26EFDF449}"/>
              </a:ext>
            </a:extLst>
          </p:cNvPr>
          <p:cNvSpPr/>
          <p:nvPr/>
        </p:nvSpPr>
        <p:spPr>
          <a:xfrm>
            <a:off x="50844" y="1039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A47CC-8DA8-EB49-9021-C0FD26C01496}"/>
              </a:ext>
            </a:extLst>
          </p:cNvPr>
          <p:cNvSpPr/>
          <p:nvPr/>
        </p:nvSpPr>
        <p:spPr>
          <a:xfrm>
            <a:off x="50844" y="237450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1D3FB5-0F30-F748-885A-D6555A0745C4}"/>
              </a:ext>
            </a:extLst>
          </p:cNvPr>
          <p:cNvGrpSpPr/>
          <p:nvPr/>
        </p:nvGrpSpPr>
        <p:grpSpPr>
          <a:xfrm>
            <a:off x="11482459" y="2426663"/>
            <a:ext cx="652743" cy="523220"/>
            <a:chOff x="-1447291" y="4977814"/>
            <a:chExt cx="652743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174CF3-EBC3-BB4D-AE91-0FA1E01E7D59}"/>
                </a:ext>
              </a:extLst>
            </p:cNvPr>
            <p:cNvSpPr txBox="1"/>
            <p:nvPr/>
          </p:nvSpPr>
          <p:spPr>
            <a:xfrm>
              <a:off x="-1447291" y="4977814"/>
              <a:ext cx="652743" cy="52322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S1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S2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212CA2-A6DB-4E43-963D-4F4B1052F745}"/>
                </a:ext>
              </a:extLst>
            </p:cNvPr>
            <p:cNvSpPr/>
            <p:nvPr/>
          </p:nvSpPr>
          <p:spPr>
            <a:xfrm>
              <a:off x="-1327760" y="5067875"/>
              <a:ext cx="146304" cy="146304"/>
            </a:xfrm>
            <a:prstGeom prst="ellipse">
              <a:avLst/>
            </a:prstGeom>
            <a:solidFill>
              <a:srgbClr val="FF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B36528-BB8D-9B48-8EFF-F2D6E7CA4BAE}"/>
                </a:ext>
              </a:extLst>
            </p:cNvPr>
            <p:cNvSpPr/>
            <p:nvPr/>
          </p:nvSpPr>
          <p:spPr>
            <a:xfrm>
              <a:off x="-1327760" y="5272904"/>
              <a:ext cx="146304" cy="146304"/>
            </a:xfrm>
            <a:prstGeom prst="ellipse">
              <a:avLst/>
            </a:prstGeom>
            <a:solidFill>
              <a:srgbClr val="85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D29B6EB-B3B4-2247-BA45-53A2C34826C8}"/>
              </a:ext>
            </a:extLst>
          </p:cNvPr>
          <p:cNvSpPr txBox="1"/>
          <p:nvPr/>
        </p:nvSpPr>
        <p:spPr>
          <a:xfrm>
            <a:off x="1626707" y="77300"/>
            <a:ext cx="1868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82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lineage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14A3A0-4031-E14F-9735-B625BD5A777E}"/>
              </a:ext>
            </a:extLst>
          </p:cNvPr>
          <p:cNvSpPr txBox="1"/>
          <p:nvPr/>
        </p:nvSpPr>
        <p:spPr>
          <a:xfrm>
            <a:off x="1626706" y="2486745"/>
            <a:ext cx="1868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82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lineage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6AEC96-A6C1-E946-B979-3F157044000A}"/>
              </a:ext>
            </a:extLst>
          </p:cNvPr>
          <p:cNvSpPr txBox="1"/>
          <p:nvPr/>
        </p:nvSpPr>
        <p:spPr>
          <a:xfrm>
            <a:off x="5500736" y="77300"/>
            <a:ext cx="1868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4C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lineage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CAAD-2844-C141-832E-EE1F713BFE2D}"/>
              </a:ext>
            </a:extLst>
          </p:cNvPr>
          <p:cNvSpPr txBox="1"/>
          <p:nvPr/>
        </p:nvSpPr>
        <p:spPr>
          <a:xfrm>
            <a:off x="5500735" y="2486745"/>
            <a:ext cx="1868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4C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OC43 lineage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D615B8-CB6C-3743-80D6-6BE9BC24F143}"/>
              </a:ext>
            </a:extLst>
          </p:cNvPr>
          <p:cNvSpPr txBox="1"/>
          <p:nvPr/>
        </p:nvSpPr>
        <p:spPr>
          <a:xfrm>
            <a:off x="9971543" y="77300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B1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9FD5C8-7B02-4949-B83C-A19BB895A650}"/>
              </a:ext>
            </a:extLst>
          </p:cNvPr>
          <p:cNvSpPr txBox="1"/>
          <p:nvPr/>
        </p:nvSpPr>
        <p:spPr>
          <a:xfrm>
            <a:off x="9971543" y="248486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B19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907753-DC25-3D42-9A6B-DEF7D10137DB}"/>
              </a:ext>
            </a:extLst>
          </p:cNvPr>
          <p:cNvSpPr txBox="1"/>
          <p:nvPr/>
        </p:nvSpPr>
        <p:spPr>
          <a:xfrm>
            <a:off x="4193353" y="4878515"/>
            <a:ext cx="4589718" cy="307777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synonymous                           non-synonymous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92F213-CE31-244B-BD13-D43D16296CB5}"/>
              </a:ext>
            </a:extLst>
          </p:cNvPr>
          <p:cNvCxnSpPr>
            <a:cxnSpLocks/>
          </p:cNvCxnSpPr>
          <p:nvPr/>
        </p:nvCxnSpPr>
        <p:spPr>
          <a:xfrm>
            <a:off x="4316997" y="5046132"/>
            <a:ext cx="5719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131C9B-5465-D643-A346-D0EE53A7C0C8}"/>
              </a:ext>
            </a:extLst>
          </p:cNvPr>
          <p:cNvCxnSpPr>
            <a:cxnSpLocks/>
          </p:cNvCxnSpPr>
          <p:nvPr/>
        </p:nvCxnSpPr>
        <p:spPr>
          <a:xfrm>
            <a:off x="6671532" y="5047801"/>
            <a:ext cx="57196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0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28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2020-12-28T23:12:26Z</dcterms:created>
  <dcterms:modified xsi:type="dcterms:W3CDTF">2020-12-29T00:14:04Z</dcterms:modified>
</cp:coreProperties>
</file>