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</p:sldIdLst>
  <p:sldSz cx="10287000" cy="12344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24"/>
    <p:restoredTop sz="95361"/>
  </p:normalViewPr>
  <p:slideViewPr>
    <p:cSldViewPr snapToGrid="0" snapToObjects="1">
      <p:cViewPr>
        <p:scale>
          <a:sx n="111" d="100"/>
          <a:sy n="111" d="100"/>
        </p:scale>
        <p:origin x="128" y="-1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020253"/>
            <a:ext cx="8743950" cy="4297680"/>
          </a:xfrm>
        </p:spPr>
        <p:txBody>
          <a:bodyPr anchor="b"/>
          <a:lstStyle>
            <a:lvl1pPr algn="ctr">
              <a:defRPr sz="6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6483668"/>
            <a:ext cx="7715250" cy="2980372"/>
          </a:xfrm>
        </p:spPr>
        <p:txBody>
          <a:bodyPr/>
          <a:lstStyle>
            <a:lvl1pPr marL="0" indent="0" algn="ctr">
              <a:buNone/>
              <a:defRPr sz="2700"/>
            </a:lvl1pPr>
            <a:lvl2pPr marL="514350" indent="0" algn="ctr">
              <a:buNone/>
              <a:defRPr sz="2250"/>
            </a:lvl2pPr>
            <a:lvl3pPr marL="1028700" indent="0" algn="ctr">
              <a:buNone/>
              <a:defRPr sz="2025"/>
            </a:lvl3pPr>
            <a:lvl4pPr marL="1543050" indent="0" algn="ctr">
              <a:buNone/>
              <a:defRPr sz="1800"/>
            </a:lvl4pPr>
            <a:lvl5pPr marL="2057400" indent="0" algn="ctr">
              <a:buNone/>
              <a:defRPr sz="1800"/>
            </a:lvl5pPr>
            <a:lvl6pPr marL="2571750" indent="0" algn="ctr">
              <a:buNone/>
              <a:defRPr sz="1800"/>
            </a:lvl6pPr>
            <a:lvl7pPr marL="3086100" indent="0" algn="ctr">
              <a:buNone/>
              <a:defRPr sz="1800"/>
            </a:lvl7pPr>
            <a:lvl8pPr marL="3600450" indent="0" algn="ctr">
              <a:buNone/>
              <a:defRPr sz="1800"/>
            </a:lvl8pPr>
            <a:lvl9pPr marL="41148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D9B5-AAAC-AE4E-9AF2-72CBBDE83DE2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4F16-6BD0-194B-A8A1-C6E728774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71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D9B5-AAAC-AE4E-9AF2-72CBBDE83DE2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4F16-6BD0-194B-A8A1-C6E728774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78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1635" y="657225"/>
            <a:ext cx="2218134" cy="1046130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7232" y="657225"/>
            <a:ext cx="6525816" cy="1046130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D9B5-AAAC-AE4E-9AF2-72CBBDE83DE2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4F16-6BD0-194B-A8A1-C6E728774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5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D9B5-AAAC-AE4E-9AF2-72CBBDE83DE2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4F16-6BD0-194B-A8A1-C6E728774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182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874" y="3077531"/>
            <a:ext cx="8872538" cy="5134927"/>
          </a:xfrm>
        </p:spPr>
        <p:txBody>
          <a:bodyPr anchor="b"/>
          <a:lstStyle>
            <a:lvl1pPr>
              <a:defRPr sz="6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1874" y="8261036"/>
            <a:ext cx="8872538" cy="2700337"/>
          </a:xfrm>
        </p:spPr>
        <p:txBody>
          <a:bodyPr/>
          <a:lstStyle>
            <a:lvl1pPr marL="0" indent="0">
              <a:buNone/>
              <a:defRPr sz="2700">
                <a:solidFill>
                  <a:schemeClr val="tx1"/>
                </a:solidFill>
              </a:defRPr>
            </a:lvl1pPr>
            <a:lvl2pPr marL="51435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D9B5-AAAC-AE4E-9AF2-72CBBDE83DE2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4F16-6BD0-194B-A8A1-C6E728774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88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7231" y="3286125"/>
            <a:ext cx="4371975" cy="78324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794" y="3286125"/>
            <a:ext cx="4371975" cy="78324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D9B5-AAAC-AE4E-9AF2-72CBBDE83DE2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4F16-6BD0-194B-A8A1-C6E728774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61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657228"/>
            <a:ext cx="8872538" cy="23860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572" y="3026093"/>
            <a:ext cx="4351883" cy="1483042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572" y="4509135"/>
            <a:ext cx="4351883" cy="66322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07794" y="3026093"/>
            <a:ext cx="4373315" cy="1483042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07794" y="4509135"/>
            <a:ext cx="4373315" cy="66322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D9B5-AAAC-AE4E-9AF2-72CBBDE83DE2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4F16-6BD0-194B-A8A1-C6E728774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89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D9B5-AAAC-AE4E-9AF2-72CBBDE83DE2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4F16-6BD0-194B-A8A1-C6E728774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88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D9B5-AAAC-AE4E-9AF2-72CBBDE83DE2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4F16-6BD0-194B-A8A1-C6E728774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61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822960"/>
            <a:ext cx="3317825" cy="288036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315" y="1777368"/>
            <a:ext cx="5207794" cy="8772525"/>
          </a:xfrm>
        </p:spPr>
        <p:txBody>
          <a:bodyPr/>
          <a:lstStyle>
            <a:lvl1pPr>
              <a:defRPr sz="3600"/>
            </a:lvl1pPr>
            <a:lvl2pPr>
              <a:defRPr sz="3150"/>
            </a:lvl2pPr>
            <a:lvl3pPr>
              <a:defRPr sz="2700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3703320"/>
            <a:ext cx="3317825" cy="6860858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D9B5-AAAC-AE4E-9AF2-72CBBDE83DE2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4F16-6BD0-194B-A8A1-C6E728774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06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822960"/>
            <a:ext cx="3317825" cy="288036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73315" y="1777368"/>
            <a:ext cx="5207794" cy="8772525"/>
          </a:xfrm>
        </p:spPr>
        <p:txBody>
          <a:bodyPr anchor="t"/>
          <a:lstStyle>
            <a:lvl1pPr marL="0" indent="0">
              <a:buNone/>
              <a:defRPr sz="3600"/>
            </a:lvl1pPr>
            <a:lvl2pPr marL="514350" indent="0">
              <a:buNone/>
              <a:defRPr sz="3150"/>
            </a:lvl2pPr>
            <a:lvl3pPr marL="1028700" indent="0">
              <a:buNone/>
              <a:defRPr sz="2700"/>
            </a:lvl3pPr>
            <a:lvl4pPr marL="1543050" indent="0">
              <a:buNone/>
              <a:defRPr sz="2250"/>
            </a:lvl4pPr>
            <a:lvl5pPr marL="2057400" indent="0">
              <a:buNone/>
              <a:defRPr sz="2250"/>
            </a:lvl5pPr>
            <a:lvl6pPr marL="2571750" indent="0">
              <a:buNone/>
              <a:defRPr sz="2250"/>
            </a:lvl6pPr>
            <a:lvl7pPr marL="3086100" indent="0">
              <a:buNone/>
              <a:defRPr sz="2250"/>
            </a:lvl7pPr>
            <a:lvl8pPr marL="3600450" indent="0">
              <a:buNone/>
              <a:defRPr sz="2250"/>
            </a:lvl8pPr>
            <a:lvl9pPr marL="4114800" indent="0">
              <a:buNone/>
              <a:defRPr sz="22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3703320"/>
            <a:ext cx="3317825" cy="6860858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D9B5-AAAC-AE4E-9AF2-72CBBDE83DE2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4F16-6BD0-194B-A8A1-C6E728774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33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7231" y="657228"/>
            <a:ext cx="8872538" cy="2386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231" y="3286125"/>
            <a:ext cx="8872538" cy="783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7231" y="11441433"/>
            <a:ext cx="2314575" cy="657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2D9B5-AAAC-AE4E-9AF2-72CBBDE83DE2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7569" y="11441433"/>
            <a:ext cx="3471863" cy="657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65194" y="11441433"/>
            <a:ext cx="2314575" cy="657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54F16-6BD0-194B-A8A1-C6E728774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78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1028700" rtl="0" eaLnBrk="1" latinLnBrk="0" hangingPunct="1">
        <a:lnSpc>
          <a:spcPct val="90000"/>
        </a:lnSpc>
        <a:spcBef>
          <a:spcPct val="0"/>
        </a:spcBef>
        <a:buNone/>
        <a:defRPr sz="49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10287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1pPr>
      <a:lvl2pPr marL="7715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F33C394-16E9-D840-87C0-32F971F313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282"/>
          <a:stretch/>
        </p:blipFill>
        <p:spPr>
          <a:xfrm>
            <a:off x="5399207" y="108036"/>
            <a:ext cx="4739459" cy="25353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EFF3697-B52A-CD4A-8AC9-1DBAB9FAD8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635"/>
          <a:stretch/>
        </p:blipFill>
        <p:spPr>
          <a:xfrm>
            <a:off x="5327846" y="2794323"/>
            <a:ext cx="4808052" cy="25395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C599B1-001E-2E48-9889-0C7158A902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072" r="15948"/>
          <a:stretch/>
        </p:blipFill>
        <p:spPr>
          <a:xfrm>
            <a:off x="5431942" y="6641368"/>
            <a:ext cx="4569768" cy="27454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A11CF7-568B-AF44-AE9C-BB0BD9F62ED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7328"/>
          <a:stretch/>
        </p:blipFill>
        <p:spPr>
          <a:xfrm>
            <a:off x="57625" y="9388875"/>
            <a:ext cx="4877355" cy="27387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6C712C-0457-524D-B55E-CEEA98D3DC5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3155"/>
          <a:stretch/>
        </p:blipFill>
        <p:spPr>
          <a:xfrm>
            <a:off x="97382" y="110102"/>
            <a:ext cx="4964837" cy="25353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F97C6C-8404-5048-A8AB-FE33718CC91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54356"/>
          <a:stretch/>
        </p:blipFill>
        <p:spPr>
          <a:xfrm>
            <a:off x="97378" y="2816247"/>
            <a:ext cx="4837602" cy="253537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3679795-C7FA-0440-818B-35DFCB56D697}"/>
              </a:ext>
            </a:extLst>
          </p:cNvPr>
          <p:cNvSpPr/>
          <p:nvPr/>
        </p:nvSpPr>
        <p:spPr>
          <a:xfrm>
            <a:off x="81327" y="70236"/>
            <a:ext cx="4924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198F065-8802-8E48-A704-AD979FB05C20}"/>
              </a:ext>
            </a:extLst>
          </p:cNvPr>
          <p:cNvSpPr/>
          <p:nvPr/>
        </p:nvSpPr>
        <p:spPr>
          <a:xfrm>
            <a:off x="5149527" y="70236"/>
            <a:ext cx="4924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E234484-EAC1-604D-819E-D2657E5C616A}"/>
              </a:ext>
            </a:extLst>
          </p:cNvPr>
          <p:cNvSpPr/>
          <p:nvPr/>
        </p:nvSpPr>
        <p:spPr>
          <a:xfrm>
            <a:off x="41571" y="6197742"/>
            <a:ext cx="5180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34F90E1-AD68-E940-BC9B-90FD5DA8A02E}"/>
              </a:ext>
            </a:extLst>
          </p:cNvPr>
          <p:cNvGrpSpPr/>
          <p:nvPr/>
        </p:nvGrpSpPr>
        <p:grpSpPr>
          <a:xfrm>
            <a:off x="3478255" y="5495822"/>
            <a:ext cx="3437419" cy="1046440"/>
            <a:chOff x="3743310" y="5318825"/>
            <a:chExt cx="3437419" cy="104644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C3B6F0B-B1F1-874B-92B8-8AE9487A920C}"/>
                </a:ext>
              </a:extLst>
            </p:cNvPr>
            <p:cNvSpPr txBox="1"/>
            <p:nvPr/>
          </p:nvSpPr>
          <p:spPr>
            <a:xfrm>
              <a:off x="3743310" y="5318825"/>
              <a:ext cx="3437419" cy="10464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numCol="2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Gene</a:t>
              </a:r>
            </a:p>
            <a:p>
              <a:r>
                <a:rPr lang="en-US" sz="1200" dirty="0">
                  <a:solidFill>
                    <a:srgbClr val="00988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Spike</a:t>
              </a:r>
            </a:p>
            <a:p>
              <a:r>
                <a:rPr lang="en-US" sz="1200" dirty="0">
                  <a:solidFill>
                    <a:srgbClr val="FF9A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RdRp </a:t>
              </a:r>
            </a:p>
            <a:p>
              <a:r>
                <a:rPr lang="en-US" sz="1200" dirty="0">
                  <a:solidFill>
                    <a:srgbClr val="87C73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S1</a:t>
              </a:r>
            </a:p>
            <a:p>
              <a:r>
                <a:rPr lang="en-US" sz="1200" dirty="0">
                  <a:solidFill>
                    <a:srgbClr val="2E86C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S2</a:t>
              </a:r>
            </a:p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Substitution</a:t>
              </a:r>
            </a:p>
            <a:p>
              <a:r>
                <a:rPr lang="en-US" sz="1200" dirty="0">
                  <a:solidFill>
                    <a:srgbClr val="00988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synonymous</a:t>
              </a: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        nonsynonymous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DF28CFE-AE12-0E4B-BE39-E5409393ABFF}"/>
                </a:ext>
              </a:extLst>
            </p:cNvPr>
            <p:cNvCxnSpPr/>
            <p:nvPr/>
          </p:nvCxnSpPr>
          <p:spPr>
            <a:xfrm>
              <a:off x="3885355" y="5671306"/>
              <a:ext cx="274320" cy="0"/>
            </a:xfrm>
            <a:prstGeom prst="line">
              <a:avLst/>
            </a:prstGeom>
            <a:ln w="38100">
              <a:solidFill>
                <a:srgbClr val="0098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51840AE-9450-D947-8B14-9431FAC5FE36}"/>
                </a:ext>
              </a:extLst>
            </p:cNvPr>
            <p:cNvCxnSpPr/>
            <p:nvPr/>
          </p:nvCxnSpPr>
          <p:spPr>
            <a:xfrm>
              <a:off x="3885355" y="5848866"/>
              <a:ext cx="274320" cy="0"/>
            </a:xfrm>
            <a:prstGeom prst="line">
              <a:avLst/>
            </a:prstGeom>
            <a:ln w="38100">
              <a:solidFill>
                <a:srgbClr val="FF9A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95037FA-90D3-3743-8B65-0EE209115C65}"/>
                </a:ext>
              </a:extLst>
            </p:cNvPr>
            <p:cNvCxnSpPr/>
            <p:nvPr/>
          </p:nvCxnSpPr>
          <p:spPr>
            <a:xfrm>
              <a:off x="3885355" y="6029400"/>
              <a:ext cx="274320" cy="0"/>
            </a:xfrm>
            <a:prstGeom prst="line">
              <a:avLst/>
            </a:prstGeom>
            <a:ln w="38100">
              <a:solidFill>
                <a:srgbClr val="87C7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BEEA372-3EC2-CD43-ADC3-529EAF6FCE2D}"/>
                </a:ext>
              </a:extLst>
            </p:cNvPr>
            <p:cNvCxnSpPr/>
            <p:nvPr/>
          </p:nvCxnSpPr>
          <p:spPr>
            <a:xfrm>
              <a:off x="3885355" y="6215837"/>
              <a:ext cx="274320" cy="0"/>
            </a:xfrm>
            <a:prstGeom prst="line">
              <a:avLst/>
            </a:prstGeom>
            <a:ln w="38100">
              <a:solidFill>
                <a:srgbClr val="2E86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12B33A7-8B4E-754D-8D7B-1267BF98CAA5}"/>
                </a:ext>
              </a:extLst>
            </p:cNvPr>
            <p:cNvCxnSpPr/>
            <p:nvPr/>
          </p:nvCxnSpPr>
          <p:spPr>
            <a:xfrm>
              <a:off x="5501295" y="5657859"/>
              <a:ext cx="2743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9CCFEE7-7591-654F-B3C7-C8D1B90FD4BB}"/>
                </a:ext>
              </a:extLst>
            </p:cNvPr>
            <p:cNvCxnSpPr/>
            <p:nvPr/>
          </p:nvCxnSpPr>
          <p:spPr>
            <a:xfrm>
              <a:off x="5501295" y="5844296"/>
              <a:ext cx="27432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B8CC6409-29DB-D142-9A90-72F4DA7084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5802"/>
          <a:stretch/>
        </p:blipFill>
        <p:spPr>
          <a:xfrm>
            <a:off x="97378" y="6680664"/>
            <a:ext cx="5051789" cy="274544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EA1C3A0-935C-CB43-BA16-803912B7C89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2452" r="16000"/>
          <a:stretch/>
        </p:blipFill>
        <p:spPr>
          <a:xfrm>
            <a:off x="5323913" y="9388875"/>
            <a:ext cx="4748951" cy="273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483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17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kistlerk</cp:lastModifiedBy>
  <cp:revision>5</cp:revision>
  <dcterms:created xsi:type="dcterms:W3CDTF">2020-10-09T20:54:05Z</dcterms:created>
  <dcterms:modified xsi:type="dcterms:W3CDTF">2020-10-29T18:44:45Z</dcterms:modified>
</cp:coreProperties>
</file>