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61"/>
  </p:normalViewPr>
  <p:slideViewPr>
    <p:cSldViewPr snapToGrid="0" snapToObjects="1">
      <p:cViewPr>
        <p:scale>
          <a:sx n="97" d="100"/>
          <a:sy n="97" d="100"/>
        </p:scale>
        <p:origin x="19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F693-0189-9541-8361-2E9F2EFC70D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0C03B-496D-D54A-9A9F-DBBC25579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" t="2137" r="18869" b="2284"/>
          <a:stretch/>
        </p:blipFill>
        <p:spPr>
          <a:xfrm>
            <a:off x="678529" y="366717"/>
            <a:ext cx="6485365" cy="640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A75FA-200B-1A43-AC43-DB446944E96C}"/>
              </a:ext>
            </a:extLst>
          </p:cNvPr>
          <p:cNvSpPr txBox="1"/>
          <p:nvPr/>
        </p:nvSpPr>
        <p:spPr>
          <a:xfrm rot="16200000">
            <a:off x="-1864464" y="3118320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749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9DEDB-F386-2347-94D1-0B21EEC51B92}"/>
              </a:ext>
            </a:extLst>
          </p:cNvPr>
          <p:cNvSpPr/>
          <p:nvPr/>
        </p:nvSpPr>
        <p:spPr>
          <a:xfrm>
            <a:off x="3135975" y="232001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41495-9728-9C4A-A5A1-853195CDC4D6}"/>
              </a:ext>
            </a:extLst>
          </p:cNvPr>
          <p:cNvSpPr/>
          <p:nvPr/>
        </p:nvSpPr>
        <p:spPr>
          <a:xfrm>
            <a:off x="5298163" y="231246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7AF0E-46D7-0542-856F-7A0E0972AAAC}"/>
              </a:ext>
            </a:extLst>
          </p:cNvPr>
          <p:cNvSpPr/>
          <p:nvPr/>
        </p:nvSpPr>
        <p:spPr>
          <a:xfrm>
            <a:off x="1224241" y="231245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277A2-81A5-AF4B-A286-1C174021C00D}"/>
              </a:ext>
            </a:extLst>
          </p:cNvPr>
          <p:cNvSpPr txBox="1"/>
          <p:nvPr/>
        </p:nvSpPr>
        <p:spPr>
          <a:xfrm rot="5400000">
            <a:off x="6149082" y="5521016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33716-F18C-1647-9FB2-25B5DB7D0874}"/>
              </a:ext>
            </a:extLst>
          </p:cNvPr>
          <p:cNvSpPr/>
          <p:nvPr/>
        </p:nvSpPr>
        <p:spPr>
          <a:xfrm rot="5400000">
            <a:off x="6093592" y="3338915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57B26-D4C2-2B48-B4C2-8D530D9576D1}"/>
              </a:ext>
            </a:extLst>
          </p:cNvPr>
          <p:cNvSpPr/>
          <p:nvPr/>
        </p:nvSpPr>
        <p:spPr>
          <a:xfrm rot="5400000">
            <a:off x="6314806" y="1217903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5C944-E592-134C-A903-949AECFA347F}"/>
              </a:ext>
            </a:extLst>
          </p:cNvPr>
          <p:cNvSpPr txBox="1"/>
          <p:nvPr/>
        </p:nvSpPr>
        <p:spPr>
          <a:xfrm>
            <a:off x="1932929" y="6824600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of longitudinal samples included</a:t>
            </a:r>
          </a:p>
        </p:txBody>
      </p:sp>
    </p:spTree>
    <p:extLst>
      <p:ext uri="{BB962C8B-B14F-4D97-AF65-F5344CB8AC3E}">
        <p14:creationId xmlns:p14="http://schemas.microsoft.com/office/powerpoint/2010/main" val="10385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2020-10-03T20:14:42Z</dcterms:created>
  <dcterms:modified xsi:type="dcterms:W3CDTF">2020-10-03T20:19:20Z</dcterms:modified>
</cp:coreProperties>
</file>