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9"/>
    <p:restoredTop sz="94686"/>
  </p:normalViewPr>
  <p:slideViewPr>
    <p:cSldViewPr snapToGrid="0" snapToObjects="1">
      <p:cViewPr>
        <p:scale>
          <a:sx n="162" d="100"/>
          <a:sy n="162" d="100"/>
        </p:scale>
        <p:origin x="800" y="-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AA1D-7C9D-7F4F-BEEB-E662DEB71FAE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5ECBB-9521-5949-9977-5BA2367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5ECBB-9521-5949-9977-5BA236798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E91C-AF42-4F44-8ED6-C8D3580D5FB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E83E-1BC5-F642-9D68-9BF3B455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BA0C0-7149-4F4F-BDE8-DB2DFD1858F3}"/>
              </a:ext>
            </a:extLst>
          </p:cNvPr>
          <p:cNvGrpSpPr/>
          <p:nvPr/>
        </p:nvGrpSpPr>
        <p:grpSpPr>
          <a:xfrm>
            <a:off x="228600" y="47313"/>
            <a:ext cx="3582932" cy="3468388"/>
            <a:chOff x="68577" y="-2"/>
            <a:chExt cx="3582932" cy="34683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0038A5-69C0-1443-B9AB-D13905F4CA40}"/>
                </a:ext>
              </a:extLst>
            </p:cNvPr>
            <p:cNvGrpSpPr/>
            <p:nvPr/>
          </p:nvGrpSpPr>
          <p:grpSpPr>
            <a:xfrm>
              <a:off x="68577" y="-2"/>
              <a:ext cx="3582932" cy="3282755"/>
              <a:chOff x="68577" y="-2"/>
              <a:chExt cx="3582932" cy="32827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80C645-8019-9243-8133-46DB1E1735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561" b="4205"/>
              <a:stretch/>
            </p:blipFill>
            <p:spPr>
              <a:xfrm>
                <a:off x="68577" y="0"/>
                <a:ext cx="3582932" cy="328275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598E97-D89C-EC46-A8F8-A604E04C41C3}"/>
                  </a:ext>
                </a:extLst>
              </p:cNvPr>
              <p:cNvSpPr/>
              <p:nvPr/>
            </p:nvSpPr>
            <p:spPr>
              <a:xfrm>
                <a:off x="1266372" y="2387131"/>
                <a:ext cx="64970" cy="64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A87B3E-C523-6F48-9269-29EB0A33372E}"/>
                  </a:ext>
                </a:extLst>
              </p:cNvPr>
              <p:cNvSpPr/>
              <p:nvPr/>
            </p:nvSpPr>
            <p:spPr>
              <a:xfrm>
                <a:off x="134792" y="2766533"/>
                <a:ext cx="54645" cy="786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CB56DB-EA3D-6947-AA90-435CA232CE34}"/>
                  </a:ext>
                </a:extLst>
              </p:cNvPr>
              <p:cNvSpPr/>
              <p:nvPr/>
            </p:nvSpPr>
            <p:spPr>
              <a:xfrm>
                <a:off x="103348" y="-2"/>
                <a:ext cx="739220" cy="194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A2D840-2707-B242-9465-3CE386F2C6C1}"/>
                </a:ext>
              </a:extLst>
            </p:cNvPr>
            <p:cNvSpPr/>
            <p:nvPr/>
          </p:nvSpPr>
          <p:spPr>
            <a:xfrm>
              <a:off x="111335" y="3222165"/>
              <a:ext cx="34996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1960    1968    1976     1984    1992     2000    2008    2016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C2BE269-273A-0242-90B2-2FF8CCBFD305}"/>
              </a:ext>
            </a:extLst>
          </p:cNvPr>
          <p:cNvSpPr/>
          <p:nvPr/>
        </p:nvSpPr>
        <p:spPr>
          <a:xfrm>
            <a:off x="161505" y="21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27BDDC-8A9B-2F49-B2F4-1CFE1D701093}"/>
              </a:ext>
            </a:extLst>
          </p:cNvPr>
          <p:cNvGrpSpPr/>
          <p:nvPr/>
        </p:nvGrpSpPr>
        <p:grpSpPr>
          <a:xfrm>
            <a:off x="3997608" y="0"/>
            <a:ext cx="3693099" cy="3508390"/>
            <a:chOff x="3715054" y="1"/>
            <a:chExt cx="3693099" cy="350839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EE0DC2-F6E2-D44F-8686-EBCFE7D92AA6}"/>
                </a:ext>
              </a:extLst>
            </p:cNvPr>
            <p:cNvGrpSpPr/>
            <p:nvPr/>
          </p:nvGrpSpPr>
          <p:grpSpPr>
            <a:xfrm>
              <a:off x="3715054" y="1"/>
              <a:ext cx="3693099" cy="3282753"/>
              <a:chOff x="7282755" y="-80681"/>
              <a:chExt cx="7366214" cy="654774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9A52703-D878-984A-A609-3DD8E3E21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14" b="4010"/>
              <a:stretch/>
            </p:blipFill>
            <p:spPr>
              <a:xfrm>
                <a:off x="7511279" y="-80681"/>
                <a:ext cx="7137690" cy="6547742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27EAF4-CF02-074A-ABE0-A20AFCB1A2DC}"/>
                  </a:ext>
                </a:extLst>
              </p:cNvPr>
              <p:cNvSpPr/>
              <p:nvPr/>
            </p:nvSpPr>
            <p:spPr>
              <a:xfrm>
                <a:off x="13724877" y="-80681"/>
                <a:ext cx="924091" cy="8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0E97BA6-DA47-7E49-93A9-22AA4B4CDFD5}"/>
                  </a:ext>
                </a:extLst>
              </p:cNvPr>
              <p:cNvSpPr/>
              <p:nvPr/>
            </p:nvSpPr>
            <p:spPr>
              <a:xfrm>
                <a:off x="7282755" y="-76470"/>
                <a:ext cx="1507267" cy="325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D3D897-87D8-8946-9DF4-B3F646541364}"/>
                </a:ext>
              </a:extLst>
            </p:cNvPr>
            <p:cNvSpPr/>
            <p:nvPr/>
          </p:nvSpPr>
          <p:spPr>
            <a:xfrm>
              <a:off x="3805146" y="3262170"/>
              <a:ext cx="33233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1985     1990     1995      2000      2005      2010     2015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1F36886-7B7F-0944-871C-7728422EBC57}"/>
              </a:ext>
            </a:extLst>
          </p:cNvPr>
          <p:cNvSpPr/>
          <p:nvPr/>
        </p:nvSpPr>
        <p:spPr>
          <a:xfrm>
            <a:off x="3926104" y="21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58F477-7EBB-3A43-806A-98ED0621C0BC}"/>
              </a:ext>
            </a:extLst>
          </p:cNvPr>
          <p:cNvSpPr/>
          <p:nvPr/>
        </p:nvSpPr>
        <p:spPr>
          <a:xfrm>
            <a:off x="2490330" y="96656"/>
            <a:ext cx="65274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A159CD-D4BE-B441-8FCA-0B74966CB59A}"/>
              </a:ext>
            </a:extLst>
          </p:cNvPr>
          <p:cNvSpPr/>
          <p:nvPr/>
        </p:nvSpPr>
        <p:spPr>
          <a:xfrm>
            <a:off x="5599918" y="79059"/>
            <a:ext cx="60305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D62E8-7A66-1E4A-B4A2-98D77D729DD8}"/>
              </a:ext>
            </a:extLst>
          </p:cNvPr>
          <p:cNvGrpSpPr/>
          <p:nvPr/>
        </p:nvGrpSpPr>
        <p:grpSpPr>
          <a:xfrm>
            <a:off x="3893427" y="3804448"/>
            <a:ext cx="3839523" cy="3436202"/>
            <a:chOff x="3910230" y="3743098"/>
            <a:chExt cx="3839523" cy="34362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DB14F-EF46-6443-9172-AA10CDEA9EF6}"/>
                </a:ext>
              </a:extLst>
            </p:cNvPr>
            <p:cNvGrpSpPr/>
            <p:nvPr/>
          </p:nvGrpSpPr>
          <p:grpSpPr>
            <a:xfrm>
              <a:off x="4040405" y="3743098"/>
              <a:ext cx="3709348" cy="3436202"/>
              <a:chOff x="4040405" y="3743098"/>
              <a:chExt cx="3709348" cy="343620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749A09-4F48-F84D-91B8-3B54E676A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078" t="3999" b="2598"/>
              <a:stretch/>
            </p:blipFill>
            <p:spPr>
              <a:xfrm>
                <a:off x="4040405" y="3821299"/>
                <a:ext cx="3645901" cy="3116294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7710EB9-0921-FF47-80D0-1EC8A47D818B}"/>
                  </a:ext>
                </a:extLst>
              </p:cNvPr>
              <p:cNvGrpSpPr/>
              <p:nvPr/>
            </p:nvGrpSpPr>
            <p:grpSpPr>
              <a:xfrm>
                <a:off x="4109013" y="3743098"/>
                <a:ext cx="3640740" cy="3436202"/>
                <a:chOff x="4109013" y="3743098"/>
                <a:chExt cx="3640740" cy="343620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20125F9-5010-3448-8123-37202D4EF49B}"/>
                    </a:ext>
                  </a:extLst>
                </p:cNvPr>
                <p:cNvGrpSpPr/>
                <p:nvPr/>
              </p:nvGrpSpPr>
              <p:grpSpPr>
                <a:xfrm>
                  <a:off x="4155545" y="3743098"/>
                  <a:ext cx="728687" cy="2793653"/>
                  <a:chOff x="4506469" y="4005624"/>
                  <a:chExt cx="1375138" cy="5272031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AC704486-B2D8-544D-8CCB-36073A551F18}"/>
                      </a:ext>
                    </a:extLst>
                  </p:cNvPr>
                  <p:cNvSpPr/>
                  <p:nvPr/>
                </p:nvSpPr>
                <p:spPr>
                  <a:xfrm>
                    <a:off x="4506469" y="4005624"/>
                    <a:ext cx="1375138" cy="2951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F81E4E-FBCF-4A49-818B-0381A17B3B4C}"/>
                      </a:ext>
                    </a:extLst>
                  </p:cNvPr>
                  <p:cNvSpPr/>
                  <p:nvPr/>
                </p:nvSpPr>
                <p:spPr>
                  <a:xfrm>
                    <a:off x="5754746" y="7432087"/>
                    <a:ext cx="120511" cy="1532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74560E0-80B2-8243-8F38-CFA19FCAA438}"/>
                      </a:ext>
                    </a:extLst>
                  </p:cNvPr>
                  <p:cNvSpPr/>
                  <p:nvPr/>
                </p:nvSpPr>
                <p:spPr>
                  <a:xfrm>
                    <a:off x="4522344" y="9124362"/>
                    <a:ext cx="120511" cy="1532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C0A3D67-A8DC-9644-B836-91FCD9C2DEA3}"/>
                    </a:ext>
                  </a:extLst>
                </p:cNvPr>
                <p:cNvSpPr/>
                <p:nvPr/>
              </p:nvSpPr>
              <p:spPr>
                <a:xfrm>
                  <a:off x="4109013" y="6933079"/>
                  <a:ext cx="364074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1952   1960   1968   1976   1984   1992   2000    2008   2016</a:t>
                  </a:r>
                </a:p>
              </p:txBody>
            </p:sp>
          </p:grp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881808-5DA6-7E41-9093-3D31BEE4FE30}"/>
                </a:ext>
              </a:extLst>
            </p:cNvPr>
            <p:cNvSpPr/>
            <p:nvPr/>
          </p:nvSpPr>
          <p:spPr>
            <a:xfrm>
              <a:off x="3910230" y="3783093"/>
              <a:ext cx="754840" cy="187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38F6563-B353-0540-93EA-92F0CBBEB351}"/>
              </a:ext>
            </a:extLst>
          </p:cNvPr>
          <p:cNvSpPr/>
          <p:nvPr/>
        </p:nvSpPr>
        <p:spPr>
          <a:xfrm>
            <a:off x="3997608" y="361059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0F8F77-836A-394F-B07D-76C2BF762654}"/>
              </a:ext>
            </a:extLst>
          </p:cNvPr>
          <p:cNvGrpSpPr/>
          <p:nvPr/>
        </p:nvGrpSpPr>
        <p:grpSpPr>
          <a:xfrm>
            <a:off x="107175" y="3782862"/>
            <a:ext cx="3922869" cy="3436202"/>
            <a:chOff x="153764" y="3743098"/>
            <a:chExt cx="3922869" cy="34362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8597D40-CEF6-8C43-A7FC-85CF60475862}"/>
                </a:ext>
              </a:extLst>
            </p:cNvPr>
            <p:cNvGrpSpPr/>
            <p:nvPr/>
          </p:nvGrpSpPr>
          <p:grpSpPr>
            <a:xfrm>
              <a:off x="153764" y="3743098"/>
              <a:ext cx="3922869" cy="3436202"/>
              <a:chOff x="153764" y="3743098"/>
              <a:chExt cx="3922869" cy="3436202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EA84201-144A-C545-A127-628B8E640CFE}"/>
                  </a:ext>
                </a:extLst>
              </p:cNvPr>
              <p:cNvGrpSpPr/>
              <p:nvPr/>
            </p:nvGrpSpPr>
            <p:grpSpPr>
              <a:xfrm>
                <a:off x="153764" y="3743098"/>
                <a:ext cx="3922869" cy="3436202"/>
                <a:chOff x="-23067" y="3683831"/>
                <a:chExt cx="3922869" cy="343620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F4F6E32-B09D-3249-85D0-B8441CB3A34A}"/>
                    </a:ext>
                  </a:extLst>
                </p:cNvPr>
                <p:cNvGrpSpPr/>
                <p:nvPr/>
              </p:nvGrpSpPr>
              <p:grpSpPr>
                <a:xfrm>
                  <a:off x="146290" y="3683831"/>
                  <a:ext cx="2371162" cy="3085908"/>
                  <a:chOff x="6104692" y="2432331"/>
                  <a:chExt cx="4786528" cy="6229343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A0D4FA6-6201-BC42-B3F3-F0E25B253EB4}"/>
                      </a:ext>
                    </a:extLst>
                  </p:cNvPr>
                  <p:cNvSpPr/>
                  <p:nvPr/>
                </p:nvSpPr>
                <p:spPr>
                  <a:xfrm>
                    <a:off x="6104692" y="2432331"/>
                    <a:ext cx="1523752" cy="3794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79780D8-0DAC-0B4B-B83C-022C3148D075}"/>
                      </a:ext>
                    </a:extLst>
                  </p:cNvPr>
                  <p:cNvSpPr/>
                  <p:nvPr/>
                </p:nvSpPr>
                <p:spPr>
                  <a:xfrm>
                    <a:off x="7748337" y="5461462"/>
                    <a:ext cx="143374" cy="1882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D665D3F-0702-3147-826E-0D1C86FBE783}"/>
                      </a:ext>
                    </a:extLst>
                  </p:cNvPr>
                  <p:cNvSpPr/>
                  <p:nvPr/>
                </p:nvSpPr>
                <p:spPr>
                  <a:xfrm>
                    <a:off x="10747846" y="8473440"/>
                    <a:ext cx="143374" cy="1882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7916D32-F79C-2245-A901-DBD514602B9E}"/>
                    </a:ext>
                  </a:extLst>
                </p:cNvPr>
                <p:cNvSpPr/>
                <p:nvPr/>
              </p:nvSpPr>
              <p:spPr>
                <a:xfrm>
                  <a:off x="-23067" y="6873812"/>
                  <a:ext cx="392286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1968    1974    1980    1986    1992    1998    2004    2010    2016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928ED36-0726-6C4B-9DF4-3604C4F679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402" b="2910"/>
              <a:stretch/>
            </p:blipFill>
            <p:spPr>
              <a:xfrm>
                <a:off x="259201" y="3821298"/>
                <a:ext cx="3673695" cy="3137804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B8D986-C1F7-334C-AB94-5456567F90C2}"/>
                  </a:ext>
                </a:extLst>
              </p:cNvPr>
              <p:cNvSpPr/>
              <p:nvPr/>
            </p:nvSpPr>
            <p:spPr>
              <a:xfrm>
                <a:off x="290886" y="3789671"/>
                <a:ext cx="754840" cy="187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81B468-1E5C-4C40-BE96-FEDAF1FFC366}"/>
                </a:ext>
              </a:extLst>
            </p:cNvPr>
            <p:cNvSpPr/>
            <p:nvPr/>
          </p:nvSpPr>
          <p:spPr>
            <a:xfrm>
              <a:off x="1022841" y="5287126"/>
              <a:ext cx="64970" cy="64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F6B48D-DAB1-D446-8874-BE6F9B092687}"/>
                </a:ext>
              </a:extLst>
            </p:cNvPr>
            <p:cNvSpPr/>
            <p:nvPr/>
          </p:nvSpPr>
          <p:spPr>
            <a:xfrm>
              <a:off x="2655595" y="6758175"/>
              <a:ext cx="64970" cy="64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FCDA0B-F931-CA42-B91E-AF1465142777}"/>
              </a:ext>
            </a:extLst>
          </p:cNvPr>
          <p:cNvSpPr/>
          <p:nvPr/>
        </p:nvSpPr>
        <p:spPr>
          <a:xfrm>
            <a:off x="222742" y="3601429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AECF1E-B844-2648-89EE-3DE357063528}"/>
              </a:ext>
            </a:extLst>
          </p:cNvPr>
          <p:cNvSpPr/>
          <p:nvPr/>
        </p:nvSpPr>
        <p:spPr>
          <a:xfrm>
            <a:off x="2332399" y="3764477"/>
            <a:ext cx="6639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509F6C-219E-DC40-8F9B-098BB2EF4A9D}"/>
              </a:ext>
            </a:extLst>
          </p:cNvPr>
          <p:cNvSpPr/>
          <p:nvPr/>
        </p:nvSpPr>
        <p:spPr>
          <a:xfrm>
            <a:off x="5769254" y="3764477"/>
            <a:ext cx="61266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</p:spTree>
    <p:extLst>
      <p:ext uri="{BB962C8B-B14F-4D97-AF65-F5344CB8AC3E}">
        <p14:creationId xmlns:p14="http://schemas.microsoft.com/office/powerpoint/2010/main" val="26303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42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8</cp:revision>
  <dcterms:created xsi:type="dcterms:W3CDTF">2020-09-11T19:04:50Z</dcterms:created>
  <dcterms:modified xsi:type="dcterms:W3CDTF">2020-10-09T18:20:10Z</dcterms:modified>
</cp:coreProperties>
</file>