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9"/>
  </p:normalViewPr>
  <p:slideViewPr>
    <p:cSldViewPr snapToGrid="0" snapToObjects="1">
      <p:cViewPr>
        <p:scale>
          <a:sx n="97" d="100"/>
          <a:sy n="97" d="100"/>
        </p:scale>
        <p:origin x="2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E91C-AF42-4F44-8ED6-C8D3580D5FB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95BA0C0-7149-4F4F-BDE8-DB2DFD1858F3}"/>
              </a:ext>
            </a:extLst>
          </p:cNvPr>
          <p:cNvGrpSpPr/>
          <p:nvPr/>
        </p:nvGrpSpPr>
        <p:grpSpPr>
          <a:xfrm>
            <a:off x="228600" y="47313"/>
            <a:ext cx="3582932" cy="3468388"/>
            <a:chOff x="68577" y="-2"/>
            <a:chExt cx="3582932" cy="34683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0038A5-69C0-1443-B9AB-D13905F4CA40}"/>
                </a:ext>
              </a:extLst>
            </p:cNvPr>
            <p:cNvGrpSpPr/>
            <p:nvPr/>
          </p:nvGrpSpPr>
          <p:grpSpPr>
            <a:xfrm>
              <a:off x="68577" y="-2"/>
              <a:ext cx="3582932" cy="3282755"/>
              <a:chOff x="68577" y="-2"/>
              <a:chExt cx="3582932" cy="32827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80C645-8019-9243-8133-46DB1E1735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561" b="4205"/>
              <a:stretch/>
            </p:blipFill>
            <p:spPr>
              <a:xfrm>
                <a:off x="68577" y="0"/>
                <a:ext cx="3582932" cy="3282753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598E97-D89C-EC46-A8F8-A604E04C41C3}"/>
                  </a:ext>
                </a:extLst>
              </p:cNvPr>
              <p:cNvSpPr/>
              <p:nvPr/>
            </p:nvSpPr>
            <p:spPr>
              <a:xfrm>
                <a:off x="1266372" y="2387131"/>
                <a:ext cx="64970" cy="64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A87B3E-C523-6F48-9269-29EB0A33372E}"/>
                  </a:ext>
                </a:extLst>
              </p:cNvPr>
              <p:cNvSpPr/>
              <p:nvPr/>
            </p:nvSpPr>
            <p:spPr>
              <a:xfrm>
                <a:off x="134792" y="2766533"/>
                <a:ext cx="54645" cy="786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CB56DB-EA3D-6947-AA90-435CA232CE34}"/>
                  </a:ext>
                </a:extLst>
              </p:cNvPr>
              <p:cNvSpPr/>
              <p:nvPr/>
            </p:nvSpPr>
            <p:spPr>
              <a:xfrm>
                <a:off x="103348" y="-2"/>
                <a:ext cx="739220" cy="194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A2D840-2707-B242-9465-3CE386F2C6C1}"/>
                </a:ext>
              </a:extLst>
            </p:cNvPr>
            <p:cNvSpPr/>
            <p:nvPr/>
          </p:nvSpPr>
          <p:spPr>
            <a:xfrm>
              <a:off x="111335" y="3222165"/>
              <a:ext cx="34996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1960    1968    1976     1984    1992     2000    2008    2016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C2BE269-273A-0242-90B2-2FF8CCBFD305}"/>
              </a:ext>
            </a:extLst>
          </p:cNvPr>
          <p:cNvSpPr/>
          <p:nvPr/>
        </p:nvSpPr>
        <p:spPr>
          <a:xfrm>
            <a:off x="161505" y="211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27BDDC-8A9B-2F49-B2F4-1CFE1D701093}"/>
              </a:ext>
            </a:extLst>
          </p:cNvPr>
          <p:cNvGrpSpPr/>
          <p:nvPr/>
        </p:nvGrpSpPr>
        <p:grpSpPr>
          <a:xfrm>
            <a:off x="3997608" y="0"/>
            <a:ext cx="3693099" cy="3508390"/>
            <a:chOff x="3715054" y="1"/>
            <a:chExt cx="3693099" cy="350839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EE0DC2-F6E2-D44F-8686-EBCFE7D92AA6}"/>
                </a:ext>
              </a:extLst>
            </p:cNvPr>
            <p:cNvGrpSpPr/>
            <p:nvPr/>
          </p:nvGrpSpPr>
          <p:grpSpPr>
            <a:xfrm>
              <a:off x="3715054" y="1"/>
              <a:ext cx="3693099" cy="3282753"/>
              <a:chOff x="7282755" y="-80681"/>
              <a:chExt cx="7366214" cy="6547742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99A52703-D878-984A-A609-3DD8E3E215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4" b="4010"/>
              <a:stretch/>
            </p:blipFill>
            <p:spPr>
              <a:xfrm>
                <a:off x="7511279" y="-80681"/>
                <a:ext cx="7137690" cy="6547742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27EAF4-CF02-074A-ABE0-A20AFCB1A2DC}"/>
                  </a:ext>
                </a:extLst>
              </p:cNvPr>
              <p:cNvSpPr/>
              <p:nvPr/>
            </p:nvSpPr>
            <p:spPr>
              <a:xfrm>
                <a:off x="13724877" y="-80681"/>
                <a:ext cx="924091" cy="8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0E97BA6-DA47-7E49-93A9-22AA4B4CDFD5}"/>
                  </a:ext>
                </a:extLst>
              </p:cNvPr>
              <p:cNvSpPr/>
              <p:nvPr/>
            </p:nvSpPr>
            <p:spPr>
              <a:xfrm>
                <a:off x="7282755" y="-76470"/>
                <a:ext cx="1507267" cy="325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D3D897-87D8-8946-9DF4-B3F646541364}"/>
                </a:ext>
              </a:extLst>
            </p:cNvPr>
            <p:cNvSpPr/>
            <p:nvPr/>
          </p:nvSpPr>
          <p:spPr>
            <a:xfrm>
              <a:off x="3805146" y="3262170"/>
              <a:ext cx="33233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1985     1990     1995      2000      2005      2010     2015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1F36886-7B7F-0944-871C-7728422EBC57}"/>
              </a:ext>
            </a:extLst>
          </p:cNvPr>
          <p:cNvSpPr/>
          <p:nvPr/>
        </p:nvSpPr>
        <p:spPr>
          <a:xfrm>
            <a:off x="3926104" y="211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A84201-144A-C545-A127-628B8E640CFE}"/>
              </a:ext>
            </a:extLst>
          </p:cNvPr>
          <p:cNvGrpSpPr/>
          <p:nvPr/>
        </p:nvGrpSpPr>
        <p:grpSpPr>
          <a:xfrm>
            <a:off x="281258" y="3743098"/>
            <a:ext cx="3605474" cy="3462225"/>
            <a:chOff x="104427" y="3683831"/>
            <a:chExt cx="3605474" cy="34622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F4F6E32-B09D-3249-85D0-B8441CB3A34A}"/>
                </a:ext>
              </a:extLst>
            </p:cNvPr>
            <p:cNvGrpSpPr/>
            <p:nvPr/>
          </p:nvGrpSpPr>
          <p:grpSpPr>
            <a:xfrm>
              <a:off x="117984" y="3683831"/>
              <a:ext cx="3512590" cy="3248253"/>
              <a:chOff x="6047551" y="2432331"/>
              <a:chExt cx="7090662" cy="655706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38C00D9-E51B-8144-8137-8D2E27EE20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58" b="4388"/>
              <a:stretch/>
            </p:blipFill>
            <p:spPr>
              <a:xfrm>
                <a:off x="6047551" y="2552923"/>
                <a:ext cx="7090662" cy="6436468"/>
              </a:xfrm>
              <a:prstGeom prst="rect">
                <a:avLst/>
              </a:prstGeom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A0D4FA6-6201-BC42-B3F3-F0E25B253EB4}"/>
                  </a:ext>
                </a:extLst>
              </p:cNvPr>
              <p:cNvSpPr/>
              <p:nvPr/>
            </p:nvSpPr>
            <p:spPr>
              <a:xfrm>
                <a:off x="6104692" y="2432331"/>
                <a:ext cx="1523752" cy="3794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79780D8-0DAC-0B4B-B83C-022C3148D075}"/>
                  </a:ext>
                </a:extLst>
              </p:cNvPr>
              <p:cNvSpPr/>
              <p:nvPr/>
            </p:nvSpPr>
            <p:spPr>
              <a:xfrm>
                <a:off x="7748337" y="5461462"/>
                <a:ext cx="143374" cy="18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D665D3F-0702-3147-826E-0D1C86FBE783}"/>
                  </a:ext>
                </a:extLst>
              </p:cNvPr>
              <p:cNvSpPr/>
              <p:nvPr/>
            </p:nvSpPr>
            <p:spPr>
              <a:xfrm>
                <a:off x="10747846" y="8473440"/>
                <a:ext cx="143374" cy="18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7916D32-F79C-2245-A901-DBD514602B9E}"/>
                </a:ext>
              </a:extLst>
            </p:cNvPr>
            <p:cNvSpPr/>
            <p:nvPr/>
          </p:nvSpPr>
          <p:spPr>
            <a:xfrm>
              <a:off x="104427" y="6899835"/>
              <a:ext cx="36054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1967    1974     1981    1988     1995     2002     2009     2016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FCDA0B-F931-CA42-B91E-AF1465142777}"/>
              </a:ext>
            </a:extLst>
          </p:cNvPr>
          <p:cNvSpPr/>
          <p:nvPr/>
        </p:nvSpPr>
        <p:spPr>
          <a:xfrm>
            <a:off x="222742" y="3601429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710EB9-0921-FF47-80D0-1EC8A47D818B}"/>
              </a:ext>
            </a:extLst>
          </p:cNvPr>
          <p:cNvGrpSpPr/>
          <p:nvPr/>
        </p:nvGrpSpPr>
        <p:grpSpPr>
          <a:xfrm>
            <a:off x="4121029" y="3743098"/>
            <a:ext cx="3542603" cy="3462224"/>
            <a:chOff x="4121029" y="3743098"/>
            <a:chExt cx="3542603" cy="346222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0125F9-5010-3448-8123-37202D4EF49B}"/>
                </a:ext>
              </a:extLst>
            </p:cNvPr>
            <p:cNvGrpSpPr/>
            <p:nvPr/>
          </p:nvGrpSpPr>
          <p:grpSpPr>
            <a:xfrm>
              <a:off x="4121029" y="3743098"/>
              <a:ext cx="3530267" cy="3248253"/>
              <a:chOff x="4441335" y="4005624"/>
              <a:chExt cx="6662130" cy="6129927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96961111-4A0A-5C46-8A78-A1D5CF41A3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931" b="4885"/>
              <a:stretch/>
            </p:blipFill>
            <p:spPr>
              <a:xfrm>
                <a:off x="4441335" y="4028872"/>
                <a:ext cx="6662130" cy="6106679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C704486-B2D8-544D-8CCB-36073A551F18}"/>
                  </a:ext>
                </a:extLst>
              </p:cNvPr>
              <p:cNvSpPr/>
              <p:nvPr/>
            </p:nvSpPr>
            <p:spPr>
              <a:xfrm>
                <a:off x="4506469" y="4005624"/>
                <a:ext cx="1375138" cy="295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6F81E4E-FBCF-4A49-818B-0381A17B3B4C}"/>
                  </a:ext>
                </a:extLst>
              </p:cNvPr>
              <p:cNvSpPr/>
              <p:nvPr/>
            </p:nvSpPr>
            <p:spPr>
              <a:xfrm>
                <a:off x="5754746" y="7432087"/>
                <a:ext cx="120511" cy="153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74560E0-80B2-8243-8F38-CFA19FCAA438}"/>
                  </a:ext>
                </a:extLst>
              </p:cNvPr>
              <p:cNvSpPr/>
              <p:nvPr/>
            </p:nvSpPr>
            <p:spPr>
              <a:xfrm>
                <a:off x="4522344" y="9124362"/>
                <a:ext cx="120511" cy="153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0A3D67-A8DC-9644-B836-91FCD9C2DEA3}"/>
                </a:ext>
              </a:extLst>
            </p:cNvPr>
            <p:cNvSpPr/>
            <p:nvPr/>
          </p:nvSpPr>
          <p:spPr>
            <a:xfrm>
              <a:off x="4163956" y="6959101"/>
              <a:ext cx="34996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1700      1750      1800      1850       1900      1950      2000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38F6563-B353-0540-93EA-92F0CBBEB351}"/>
              </a:ext>
            </a:extLst>
          </p:cNvPr>
          <p:cNvSpPr/>
          <p:nvPr/>
        </p:nvSpPr>
        <p:spPr>
          <a:xfrm>
            <a:off x="3997608" y="361059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58F477-7EBB-3A43-806A-98ED0621C0BC}"/>
              </a:ext>
            </a:extLst>
          </p:cNvPr>
          <p:cNvSpPr/>
          <p:nvPr/>
        </p:nvSpPr>
        <p:spPr>
          <a:xfrm>
            <a:off x="2490330" y="96656"/>
            <a:ext cx="65274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509F6C-219E-DC40-8F9B-098BB2EF4A9D}"/>
              </a:ext>
            </a:extLst>
          </p:cNvPr>
          <p:cNvSpPr/>
          <p:nvPr/>
        </p:nvSpPr>
        <p:spPr>
          <a:xfrm>
            <a:off x="6166853" y="3764478"/>
            <a:ext cx="61266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NL63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A159CD-D4BE-B441-8FCA-0B74966CB59A}"/>
              </a:ext>
            </a:extLst>
          </p:cNvPr>
          <p:cNvSpPr/>
          <p:nvPr/>
        </p:nvSpPr>
        <p:spPr>
          <a:xfrm>
            <a:off x="5599918" y="79059"/>
            <a:ext cx="60305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AECF1E-B844-2648-89EE-3DE357063528}"/>
              </a:ext>
            </a:extLst>
          </p:cNvPr>
          <p:cNvSpPr/>
          <p:nvPr/>
        </p:nvSpPr>
        <p:spPr>
          <a:xfrm>
            <a:off x="2332399" y="3764477"/>
            <a:ext cx="66396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</a:t>
            </a:r>
          </a:p>
        </p:txBody>
      </p:sp>
    </p:spTree>
    <p:extLst>
      <p:ext uri="{BB962C8B-B14F-4D97-AF65-F5344CB8AC3E}">
        <p14:creationId xmlns:p14="http://schemas.microsoft.com/office/powerpoint/2010/main" val="263038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6</cp:revision>
  <dcterms:created xsi:type="dcterms:W3CDTF">2020-09-11T19:04:50Z</dcterms:created>
  <dcterms:modified xsi:type="dcterms:W3CDTF">2020-09-11T20:28:44Z</dcterms:modified>
</cp:coreProperties>
</file>