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629400"/>
  <p:notesSz cx="6858000" cy="9144000"/>
  <p:defaultTextStyle>
    <a:defPPr>
      <a:defRPr lang="en-US"/>
    </a:defPPr>
    <a:lvl1pPr marL="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775"/>
  </p:normalViewPr>
  <p:slideViewPr>
    <p:cSldViewPr snapToGrid="0" snapToObjects="1">
      <p:cViewPr varScale="1">
        <p:scale>
          <a:sx n="114" d="100"/>
          <a:sy n="114" d="100"/>
        </p:scale>
        <p:origin x="2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84951"/>
            <a:ext cx="5829300" cy="2308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481970"/>
            <a:ext cx="5143500" cy="160057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52954"/>
            <a:ext cx="1478756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52954"/>
            <a:ext cx="4350544" cy="56181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52748"/>
            <a:ext cx="5915025" cy="275764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436482"/>
            <a:ext cx="5915025" cy="14501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64771"/>
            <a:ext cx="291465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64771"/>
            <a:ext cx="291465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9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2955"/>
            <a:ext cx="5915025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25124"/>
            <a:ext cx="2901255" cy="7964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421573"/>
            <a:ext cx="2901255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25124"/>
            <a:ext cx="2915543" cy="7964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421573"/>
            <a:ext cx="2915543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1960"/>
            <a:ext cx="2211884" cy="1546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54512"/>
            <a:ext cx="3471863" cy="47111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88820"/>
            <a:ext cx="2211884" cy="36845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1960"/>
            <a:ext cx="2211884" cy="1546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54512"/>
            <a:ext cx="3471863" cy="471117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88820"/>
            <a:ext cx="2211884" cy="36845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52955"/>
            <a:ext cx="5915025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64771"/>
            <a:ext cx="5915025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144473"/>
            <a:ext cx="154305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1E6C-EA39-C04F-8BD7-24F3AA3999CD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144473"/>
            <a:ext cx="2314575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144473"/>
            <a:ext cx="154305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D2A37-3DA4-0643-BAD6-F613150A9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0"/>
          <a:stretch/>
        </p:blipFill>
        <p:spPr>
          <a:xfrm>
            <a:off x="189941" y="110432"/>
            <a:ext cx="6556549" cy="63907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4DD333-6C9E-B34E-96BD-9901BB89918F}"/>
              </a:ext>
            </a:extLst>
          </p:cNvPr>
          <p:cNvSpPr/>
          <p:nvPr/>
        </p:nvSpPr>
        <p:spPr>
          <a:xfrm>
            <a:off x="1939142" y="85031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BDF27-0A36-C94B-9B1A-C501862E5B24}"/>
              </a:ext>
            </a:extLst>
          </p:cNvPr>
          <p:cNvSpPr/>
          <p:nvPr/>
        </p:nvSpPr>
        <p:spPr>
          <a:xfrm>
            <a:off x="5261291" y="85031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14543-BAFD-7347-8F5E-5B1A1D064549}"/>
              </a:ext>
            </a:extLst>
          </p:cNvPr>
          <p:cNvSpPr/>
          <p:nvPr/>
        </p:nvSpPr>
        <p:spPr>
          <a:xfrm>
            <a:off x="5125036" y="3425132"/>
            <a:ext cx="70724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DA11E-F109-4140-9C22-611E190756FC}"/>
              </a:ext>
            </a:extLst>
          </p:cNvPr>
          <p:cNvSpPr txBox="1"/>
          <p:nvPr/>
        </p:nvSpPr>
        <p:spPr>
          <a:xfrm>
            <a:off x="2086617" y="3425132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71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2020-09-04T17:04:50Z</dcterms:created>
  <dcterms:modified xsi:type="dcterms:W3CDTF">2020-09-11T19:02:50Z</dcterms:modified>
</cp:coreProperties>
</file>