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287000" cy="5486400"/>
  <p:notesSz cx="6858000" cy="9144000"/>
  <p:defaultTextStyle>
    <a:defPPr>
      <a:defRPr lang="en-US"/>
    </a:defPPr>
    <a:lvl1pPr marL="0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26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52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078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105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130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156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183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208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61"/>
  </p:normalViewPr>
  <p:slideViewPr>
    <p:cSldViewPr snapToGrid="0" snapToObjects="1">
      <p:cViewPr varScale="1">
        <p:scale>
          <a:sx n="118" d="100"/>
          <a:sy n="118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897890"/>
            <a:ext cx="771525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2881630"/>
            <a:ext cx="771525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4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292100"/>
            <a:ext cx="2218134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1" y="292100"/>
            <a:ext cx="6525816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8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3" y="1367791"/>
            <a:ext cx="8872538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3" y="3671571"/>
            <a:ext cx="8872538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460500"/>
            <a:ext cx="4371975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460500"/>
            <a:ext cx="4371975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292101"/>
            <a:ext cx="8872538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1" y="1344930"/>
            <a:ext cx="435188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1" y="2004060"/>
            <a:ext cx="4351883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344930"/>
            <a:ext cx="4373315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004060"/>
            <a:ext cx="4373315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6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365760"/>
            <a:ext cx="3317825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789940"/>
            <a:ext cx="5207794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1645920"/>
            <a:ext cx="3317825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365760"/>
            <a:ext cx="3317825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789940"/>
            <a:ext cx="5207794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1645920"/>
            <a:ext cx="3317825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292101"/>
            <a:ext cx="8872538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460500"/>
            <a:ext cx="8872538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5085080"/>
            <a:ext cx="231457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7CA4-E614-924F-B64D-30E6D54E5167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5085080"/>
            <a:ext cx="347186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5085080"/>
            <a:ext cx="231457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9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FDEAD0-C1BD-5A4F-9C6F-EBD5EBD45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0" t="9755" r="7884" b="11757"/>
          <a:stretch/>
        </p:blipFill>
        <p:spPr>
          <a:xfrm>
            <a:off x="969124" y="118492"/>
            <a:ext cx="9274332" cy="48313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F4BDCF-9408-BA45-BD01-96511B1381F4}"/>
              </a:ext>
            </a:extLst>
          </p:cNvPr>
          <p:cNvSpPr/>
          <p:nvPr/>
        </p:nvSpPr>
        <p:spPr>
          <a:xfrm>
            <a:off x="585163" y="623304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6FF0C3-CE72-3D47-854D-357F4689B65A}"/>
              </a:ext>
            </a:extLst>
          </p:cNvPr>
          <p:cNvSpPr/>
          <p:nvPr/>
        </p:nvSpPr>
        <p:spPr>
          <a:xfrm>
            <a:off x="585163" y="138837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84AB6-A7BF-EB40-9CD9-9D6EB0392598}"/>
              </a:ext>
            </a:extLst>
          </p:cNvPr>
          <p:cNvSpPr/>
          <p:nvPr/>
        </p:nvSpPr>
        <p:spPr>
          <a:xfrm>
            <a:off x="571258" y="2153454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C41BAE-F691-544F-A5E8-9ECD35824815}"/>
              </a:ext>
            </a:extLst>
          </p:cNvPr>
          <p:cNvSpPr/>
          <p:nvPr/>
        </p:nvSpPr>
        <p:spPr>
          <a:xfrm>
            <a:off x="585163" y="291852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E8F1C4-A45A-A24D-A494-AC72B9404284}"/>
              </a:ext>
            </a:extLst>
          </p:cNvPr>
          <p:cNvSpPr/>
          <p:nvPr/>
        </p:nvSpPr>
        <p:spPr>
          <a:xfrm>
            <a:off x="585163" y="3683604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4246D2-8CD2-CA4D-BC57-AC61C9AC3169}"/>
              </a:ext>
            </a:extLst>
          </p:cNvPr>
          <p:cNvSpPr/>
          <p:nvPr/>
        </p:nvSpPr>
        <p:spPr>
          <a:xfrm>
            <a:off x="585163" y="4450394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292DF0-9DF3-174D-9BE0-32D1082B96E2}"/>
              </a:ext>
            </a:extLst>
          </p:cNvPr>
          <p:cNvSpPr/>
          <p:nvPr/>
        </p:nvSpPr>
        <p:spPr>
          <a:xfrm>
            <a:off x="1456334" y="5065491"/>
            <a:ext cx="69602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DE1BA2-357C-DB4C-8DFB-BD31DF2ED35C}"/>
              </a:ext>
            </a:extLst>
          </p:cNvPr>
          <p:cNvSpPr/>
          <p:nvPr/>
        </p:nvSpPr>
        <p:spPr>
          <a:xfrm>
            <a:off x="4110947" y="5065491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0AB9A0-85ED-F348-A208-87B86413FB0E}"/>
              </a:ext>
            </a:extLst>
          </p:cNvPr>
          <p:cNvSpPr/>
          <p:nvPr/>
        </p:nvSpPr>
        <p:spPr>
          <a:xfrm>
            <a:off x="6504270" y="5065491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01052A-2788-8849-9A47-5B91206E979F}"/>
              </a:ext>
            </a:extLst>
          </p:cNvPr>
          <p:cNvSpPr/>
          <p:nvPr/>
        </p:nvSpPr>
        <p:spPr>
          <a:xfrm>
            <a:off x="8897597" y="5065491"/>
            <a:ext cx="70724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F59C0C-BBC5-5C42-A488-191E428231A4}"/>
              </a:ext>
            </a:extLst>
          </p:cNvPr>
          <p:cNvSpPr/>
          <p:nvPr/>
        </p:nvSpPr>
        <p:spPr>
          <a:xfrm rot="16200000">
            <a:off x="-1603536" y="2459540"/>
            <a:ext cx="40110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(x10</a:t>
            </a:r>
            <a:r>
              <a:rPr lang="en-US" sz="1600" kern="0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AD130F-F62E-E147-BFAF-AC4FCF237C1C}"/>
              </a:ext>
            </a:extLst>
          </p:cNvPr>
          <p:cNvSpPr txBox="1"/>
          <p:nvPr/>
        </p:nvSpPr>
        <p:spPr>
          <a:xfrm>
            <a:off x="8255732" y="294912"/>
            <a:ext cx="1697901" cy="738664"/>
          </a:xfrm>
          <a:prstGeom prst="rect">
            <a:avLst/>
          </a:prstGeom>
          <a:solidFill>
            <a:schemeClr val="bg1"/>
          </a:solidFill>
          <a:ln w="15875" cap="rnd">
            <a:solidFill>
              <a:srgbClr val="D6D6D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OC43 lineage A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OC43 lineage 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229E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63E947-821A-6C41-AE93-83CF5B8AF546}"/>
              </a:ext>
            </a:extLst>
          </p:cNvPr>
          <p:cNvSpPr/>
          <p:nvPr/>
        </p:nvSpPr>
        <p:spPr>
          <a:xfrm>
            <a:off x="8375266" y="384973"/>
            <a:ext cx="146304" cy="146304"/>
          </a:xfrm>
          <a:prstGeom prst="ellipse">
            <a:avLst/>
          </a:prstGeom>
          <a:solidFill>
            <a:srgbClr val="C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E223F1-2AF6-CA4C-88C9-68F484C4336D}"/>
              </a:ext>
            </a:extLst>
          </p:cNvPr>
          <p:cNvSpPr/>
          <p:nvPr/>
        </p:nvSpPr>
        <p:spPr>
          <a:xfrm>
            <a:off x="8375266" y="590002"/>
            <a:ext cx="146304" cy="146304"/>
          </a:xfrm>
          <a:prstGeom prst="ellips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E4CCEA-8608-0042-8369-E6E6468F6011}"/>
              </a:ext>
            </a:extLst>
          </p:cNvPr>
          <p:cNvSpPr/>
          <p:nvPr/>
        </p:nvSpPr>
        <p:spPr>
          <a:xfrm>
            <a:off x="8375266" y="795031"/>
            <a:ext cx="146304" cy="146304"/>
          </a:xfrm>
          <a:prstGeom prst="ellipse">
            <a:avLst/>
          </a:prstGeom>
          <a:solidFill>
            <a:srgbClr val="2E8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29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</cp:revision>
  <dcterms:created xsi:type="dcterms:W3CDTF">2020-10-01T03:05:04Z</dcterms:created>
  <dcterms:modified xsi:type="dcterms:W3CDTF">2020-10-01T03:14:18Z</dcterms:modified>
</cp:coreProperties>
</file>