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>
        <p:scale>
          <a:sx n="100" d="100"/>
          <a:sy n="100" d="100"/>
        </p:scale>
        <p:origin x="20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FA0D-416F-6947-9FAE-55869A53F269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4840-8FA5-F44C-9987-3D0E1489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2C528-537B-9E4F-B45D-814F313C9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9"/>
          <a:stretch/>
        </p:blipFill>
        <p:spPr>
          <a:xfrm>
            <a:off x="50801" y="104758"/>
            <a:ext cx="7159638" cy="2040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89117-D8D7-CE44-B639-EA928F79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9"/>
          <a:stretch/>
        </p:blipFill>
        <p:spPr>
          <a:xfrm>
            <a:off x="50801" y="3808849"/>
            <a:ext cx="7159639" cy="2037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61E344-A7F1-8542-9B5F-29EAB022E990}"/>
              </a:ext>
            </a:extLst>
          </p:cNvPr>
          <p:cNvSpPr/>
          <p:nvPr/>
        </p:nvSpPr>
        <p:spPr>
          <a:xfrm>
            <a:off x="77679" y="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BEB6C-F127-7847-8BBE-EC571499DA41}"/>
              </a:ext>
            </a:extLst>
          </p:cNvPr>
          <p:cNvSpPr/>
          <p:nvPr/>
        </p:nvSpPr>
        <p:spPr>
          <a:xfrm>
            <a:off x="50800" y="330608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99340-A368-FE41-9580-0CAD565D4BD9}"/>
              </a:ext>
            </a:extLst>
          </p:cNvPr>
          <p:cNvGrpSpPr/>
          <p:nvPr/>
        </p:nvGrpSpPr>
        <p:grpSpPr>
          <a:xfrm>
            <a:off x="2170117" y="2409070"/>
            <a:ext cx="3437419" cy="1046440"/>
            <a:chOff x="3743310" y="5318825"/>
            <a:chExt cx="3437419" cy="1046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BE28B2-6CF6-B840-AC29-C9BE0CB59E0D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FB8182-9203-464F-A6C9-27290B5A2346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B860A8-B7F2-CA47-AF6D-37A387331B0B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8356DF-4E96-F44F-B6EF-1A270F42438B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0AEB7B-EFB6-F54F-9248-9F51E31B1518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571ED3-3F80-8B45-8C76-C966B1D6D032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46228A-EE47-924E-A2F4-60B3813D9C4F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33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2020-10-03T20:00:11Z</dcterms:created>
  <dcterms:modified xsi:type="dcterms:W3CDTF">2020-10-03T20:05:47Z</dcterms:modified>
</cp:coreProperties>
</file>