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>
        <p:scale>
          <a:sx n="89" d="100"/>
          <a:sy n="89" d="100"/>
        </p:scale>
        <p:origin x="89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3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0896-1164-C345-A60B-805282D149B1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BCBC-7B59-C34B-8B7D-1C3C5D0E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F4A13-2316-4C49-9DE0-CCE4E892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6100"/>
          <a:stretch/>
        </p:blipFill>
        <p:spPr>
          <a:xfrm>
            <a:off x="0" y="185922"/>
            <a:ext cx="5915025" cy="3804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56ECA-44A7-C246-9260-6F1000824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83"/>
          <a:stretch/>
        </p:blipFill>
        <p:spPr>
          <a:xfrm>
            <a:off x="5915023" y="185922"/>
            <a:ext cx="5923206" cy="3757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F7A69-F293-C145-818C-BF8790B8C1AA}"/>
              </a:ext>
            </a:extLst>
          </p:cNvPr>
          <p:cNvSpPr/>
          <p:nvPr/>
        </p:nvSpPr>
        <p:spPr>
          <a:xfrm>
            <a:off x="26876" y="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5BD13-8B27-1449-B9FF-051A3E3F4B90}"/>
              </a:ext>
            </a:extLst>
          </p:cNvPr>
          <p:cNvSpPr/>
          <p:nvPr/>
        </p:nvSpPr>
        <p:spPr>
          <a:xfrm>
            <a:off x="6031122" y="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6C5702-B1F8-1344-9451-125CD740DFF2}"/>
              </a:ext>
            </a:extLst>
          </p:cNvPr>
          <p:cNvGrpSpPr/>
          <p:nvPr/>
        </p:nvGrpSpPr>
        <p:grpSpPr>
          <a:xfrm>
            <a:off x="8843961" y="2226510"/>
            <a:ext cx="3213580" cy="1046440"/>
            <a:chOff x="3743310" y="5318825"/>
            <a:chExt cx="3437419" cy="1046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F4CDCA-0642-5D44-BE1F-2B5D103EFD44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271011-4CB8-D74E-BE50-1F87CEEB697E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B28978-F873-2A46-8624-68C4D24E8519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9366CB-B82D-814E-8A2E-87F960910FA8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3F690C-1E19-884E-AE62-1310243D8EBF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0A86F0-CD62-B642-9159-753F09B00626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AA7624-065C-9248-9537-7CC439BD22CE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55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2020-10-03T20:06:02Z</dcterms:created>
  <dcterms:modified xsi:type="dcterms:W3CDTF">2020-10-03T20:09:25Z</dcterms:modified>
</cp:coreProperties>
</file>