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0972800" cy="6400800"/>
  <p:notesSz cx="6858000" cy="9144000"/>
  <p:defaultTextStyle>
    <a:defPPr>
      <a:defRPr lang="en-US"/>
    </a:defPPr>
    <a:lvl1pPr marL="0" algn="l" defTabSz="833933" rtl="0" eaLnBrk="1" latinLnBrk="0" hangingPunct="1">
      <a:defRPr sz="1642" kern="1200">
        <a:solidFill>
          <a:schemeClr val="tx1"/>
        </a:solidFill>
        <a:latin typeface="+mn-lt"/>
        <a:ea typeface="+mn-ea"/>
        <a:cs typeface="+mn-cs"/>
      </a:defRPr>
    </a:lvl1pPr>
    <a:lvl2pPr marL="416966" algn="l" defTabSz="833933" rtl="0" eaLnBrk="1" latinLnBrk="0" hangingPunct="1">
      <a:defRPr sz="1642" kern="1200">
        <a:solidFill>
          <a:schemeClr val="tx1"/>
        </a:solidFill>
        <a:latin typeface="+mn-lt"/>
        <a:ea typeface="+mn-ea"/>
        <a:cs typeface="+mn-cs"/>
      </a:defRPr>
    </a:lvl2pPr>
    <a:lvl3pPr marL="833933" algn="l" defTabSz="833933" rtl="0" eaLnBrk="1" latinLnBrk="0" hangingPunct="1">
      <a:defRPr sz="1642" kern="1200">
        <a:solidFill>
          <a:schemeClr val="tx1"/>
        </a:solidFill>
        <a:latin typeface="+mn-lt"/>
        <a:ea typeface="+mn-ea"/>
        <a:cs typeface="+mn-cs"/>
      </a:defRPr>
    </a:lvl3pPr>
    <a:lvl4pPr marL="1250899" algn="l" defTabSz="833933" rtl="0" eaLnBrk="1" latinLnBrk="0" hangingPunct="1">
      <a:defRPr sz="1642" kern="1200">
        <a:solidFill>
          <a:schemeClr val="tx1"/>
        </a:solidFill>
        <a:latin typeface="+mn-lt"/>
        <a:ea typeface="+mn-ea"/>
        <a:cs typeface="+mn-cs"/>
      </a:defRPr>
    </a:lvl4pPr>
    <a:lvl5pPr marL="1667866" algn="l" defTabSz="833933" rtl="0" eaLnBrk="1" latinLnBrk="0" hangingPunct="1">
      <a:defRPr sz="1642" kern="1200">
        <a:solidFill>
          <a:schemeClr val="tx1"/>
        </a:solidFill>
        <a:latin typeface="+mn-lt"/>
        <a:ea typeface="+mn-ea"/>
        <a:cs typeface="+mn-cs"/>
      </a:defRPr>
    </a:lvl5pPr>
    <a:lvl6pPr marL="2084832" algn="l" defTabSz="833933" rtl="0" eaLnBrk="1" latinLnBrk="0" hangingPunct="1">
      <a:defRPr sz="1642" kern="1200">
        <a:solidFill>
          <a:schemeClr val="tx1"/>
        </a:solidFill>
        <a:latin typeface="+mn-lt"/>
        <a:ea typeface="+mn-ea"/>
        <a:cs typeface="+mn-cs"/>
      </a:defRPr>
    </a:lvl6pPr>
    <a:lvl7pPr marL="2501798" algn="l" defTabSz="833933" rtl="0" eaLnBrk="1" latinLnBrk="0" hangingPunct="1">
      <a:defRPr sz="1642" kern="1200">
        <a:solidFill>
          <a:schemeClr val="tx1"/>
        </a:solidFill>
        <a:latin typeface="+mn-lt"/>
        <a:ea typeface="+mn-ea"/>
        <a:cs typeface="+mn-cs"/>
      </a:defRPr>
    </a:lvl7pPr>
    <a:lvl8pPr marL="2918765" algn="l" defTabSz="833933" rtl="0" eaLnBrk="1" latinLnBrk="0" hangingPunct="1">
      <a:defRPr sz="1642" kern="1200">
        <a:solidFill>
          <a:schemeClr val="tx1"/>
        </a:solidFill>
        <a:latin typeface="+mn-lt"/>
        <a:ea typeface="+mn-ea"/>
        <a:cs typeface="+mn-cs"/>
      </a:defRPr>
    </a:lvl8pPr>
    <a:lvl9pPr marL="3335731" algn="l" defTabSz="833933" rtl="0" eaLnBrk="1" latinLnBrk="0" hangingPunct="1">
      <a:defRPr sz="164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91C9"/>
    <a:srgbClr val="7C5295"/>
    <a:srgbClr val="87C735"/>
    <a:srgbClr val="009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4"/>
  </p:normalViewPr>
  <p:slideViewPr>
    <p:cSldViewPr snapToGrid="0" snapToObjects="1">
      <p:cViewPr>
        <p:scale>
          <a:sx n="137" d="100"/>
          <a:sy n="137" d="100"/>
        </p:scale>
        <p:origin x="-9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047539"/>
            <a:ext cx="8229600" cy="2228427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61902"/>
            <a:ext cx="8229600" cy="1545378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3FE8-1E41-D541-91AD-4E9927E90720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6515-4E57-324A-9D90-4D1FE44B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96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3FE8-1E41-D541-91AD-4E9927E90720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6515-4E57-324A-9D90-4D1FE44B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87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340783"/>
            <a:ext cx="2366010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340783"/>
            <a:ext cx="6960870" cy="54243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3FE8-1E41-D541-91AD-4E9927E90720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6515-4E57-324A-9D90-4D1FE44B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8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3FE8-1E41-D541-91AD-4E9927E90720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6515-4E57-324A-9D90-4D1FE44B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72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1595756"/>
            <a:ext cx="9464040" cy="266255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4283499"/>
            <a:ext cx="9464040" cy="1400175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3FE8-1E41-D541-91AD-4E9927E90720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6515-4E57-324A-9D90-4D1FE44B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27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703917"/>
            <a:ext cx="4663440" cy="4061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703917"/>
            <a:ext cx="4663440" cy="4061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3FE8-1E41-D541-91AD-4E9927E90720}" type="datetimeFigureOut">
              <a:rPr lang="en-US" smtClean="0"/>
              <a:t>10/1/20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6515-4E57-324A-9D90-4D1FE44B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94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340784"/>
            <a:ext cx="946404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569085"/>
            <a:ext cx="4642008" cy="768985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2338070"/>
            <a:ext cx="4642008" cy="34389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1569085"/>
            <a:ext cx="4664869" cy="768985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2338070"/>
            <a:ext cx="4664869" cy="34389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3FE8-1E41-D541-91AD-4E9927E90720}" type="datetimeFigureOut">
              <a:rPr lang="en-US" smtClean="0"/>
              <a:t>10/1/20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6515-4E57-324A-9D90-4D1FE44B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4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3FE8-1E41-D541-91AD-4E9927E90720}" type="datetimeFigureOut">
              <a:rPr lang="en-US" smtClean="0"/>
              <a:t>10/1/20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6515-4E57-324A-9D90-4D1FE44B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8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3FE8-1E41-D541-91AD-4E9927E90720}" type="datetimeFigureOut">
              <a:rPr lang="en-US" smtClean="0"/>
              <a:t>10/1/20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6515-4E57-324A-9D90-4D1FE44B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426720"/>
            <a:ext cx="3539013" cy="149352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921597"/>
            <a:ext cx="5554980" cy="4548717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920240"/>
            <a:ext cx="3539013" cy="3557482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3FE8-1E41-D541-91AD-4E9927E90720}" type="datetimeFigureOut">
              <a:rPr lang="en-US" smtClean="0"/>
              <a:t>10/1/20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6515-4E57-324A-9D90-4D1FE44B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26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426720"/>
            <a:ext cx="3539013" cy="149352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921597"/>
            <a:ext cx="5554980" cy="4548717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920240"/>
            <a:ext cx="3539013" cy="3557482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3FE8-1E41-D541-91AD-4E9927E90720}" type="datetimeFigureOut">
              <a:rPr lang="en-US" smtClean="0"/>
              <a:t>10/1/20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6515-4E57-324A-9D90-4D1FE44B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5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340784"/>
            <a:ext cx="946404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703917"/>
            <a:ext cx="946404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5932594"/>
            <a:ext cx="246888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33FE8-1E41-D541-91AD-4E9927E90720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5932594"/>
            <a:ext cx="370332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5932594"/>
            <a:ext cx="246888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26515-4E57-324A-9D90-4D1FE44B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7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110090-2BB2-8D44-B5E2-9B4C17A110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53" t="6936" r="7987" b="11155"/>
          <a:stretch/>
        </p:blipFill>
        <p:spPr>
          <a:xfrm>
            <a:off x="550073" y="248226"/>
            <a:ext cx="10128328" cy="5391819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5D81FF8-9474-A248-8B5C-9D0BE2A7C915}"/>
              </a:ext>
            </a:extLst>
          </p:cNvPr>
          <p:cNvGrpSpPr/>
          <p:nvPr/>
        </p:nvGrpSpPr>
        <p:grpSpPr>
          <a:xfrm>
            <a:off x="163017" y="680259"/>
            <a:ext cx="10173998" cy="5278670"/>
            <a:chOff x="696417" y="1048559"/>
            <a:chExt cx="10173998" cy="527867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0AB381A-3423-9E42-9910-3B0D840B958E}"/>
                </a:ext>
              </a:extLst>
            </p:cNvPr>
            <p:cNvSpPr/>
            <p:nvPr/>
          </p:nvSpPr>
          <p:spPr>
            <a:xfrm>
              <a:off x="2193007" y="5937160"/>
              <a:ext cx="696024" cy="338554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none">
              <a:spAutoFit/>
            </a:bodyPr>
            <a:lstStyle/>
            <a:p>
              <a:pPr defTabSz="669341"/>
              <a:r>
                <a:rPr lang="en-US" sz="1600" kern="0" dirty="0">
                  <a:solidFill>
                    <a:srgbClr val="26262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Spike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F2DD89D-E927-D541-BB2C-758E7B75A57A}"/>
                </a:ext>
              </a:extLst>
            </p:cNvPr>
            <p:cNvSpPr/>
            <p:nvPr/>
          </p:nvSpPr>
          <p:spPr>
            <a:xfrm>
              <a:off x="4847620" y="5937160"/>
              <a:ext cx="434734" cy="338554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none">
              <a:spAutoFit/>
            </a:bodyPr>
            <a:lstStyle/>
            <a:p>
              <a:pPr defTabSz="669341"/>
              <a:r>
                <a:rPr lang="en-US" sz="1600" kern="0" dirty="0">
                  <a:solidFill>
                    <a:srgbClr val="26262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46F502-678A-AB46-BB88-44C0528FE353}"/>
                </a:ext>
              </a:extLst>
            </p:cNvPr>
            <p:cNvSpPr/>
            <p:nvPr/>
          </p:nvSpPr>
          <p:spPr>
            <a:xfrm>
              <a:off x="7240943" y="5937160"/>
              <a:ext cx="434734" cy="338554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none">
              <a:spAutoFit/>
            </a:bodyPr>
            <a:lstStyle/>
            <a:p>
              <a:pPr defTabSz="669341"/>
              <a:r>
                <a:rPr lang="en-US" sz="1600" kern="0" dirty="0">
                  <a:solidFill>
                    <a:srgbClr val="26262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S2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61ED9C4-0BA6-C74F-A061-62BC20BE5B94}"/>
                </a:ext>
              </a:extLst>
            </p:cNvPr>
            <p:cNvSpPr/>
            <p:nvPr/>
          </p:nvSpPr>
          <p:spPr>
            <a:xfrm>
              <a:off x="9634266" y="5937160"/>
              <a:ext cx="707245" cy="338554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none">
              <a:spAutoFit/>
            </a:bodyPr>
            <a:lstStyle/>
            <a:p>
              <a:pPr defTabSz="669341"/>
              <a:r>
                <a:rPr lang="en-US" sz="1600" kern="0" dirty="0">
                  <a:solidFill>
                    <a:srgbClr val="26262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RdRp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EF97920-65F4-5B48-90E0-D0B0963BF340}"/>
                </a:ext>
              </a:extLst>
            </p:cNvPr>
            <p:cNvSpPr/>
            <p:nvPr/>
          </p:nvSpPr>
          <p:spPr>
            <a:xfrm>
              <a:off x="6007937" y="5988675"/>
              <a:ext cx="588623" cy="338554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none">
              <a:spAutoFit/>
            </a:bodyPr>
            <a:lstStyle/>
            <a:p>
              <a:pPr defTabSz="669341"/>
              <a:r>
                <a:rPr lang="en-US" sz="1600" kern="0" dirty="0">
                  <a:solidFill>
                    <a:srgbClr val="26262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F7985C0-D680-834B-94B2-867374BC060B}"/>
                </a:ext>
              </a:extLst>
            </p:cNvPr>
            <p:cNvSpPr/>
            <p:nvPr/>
          </p:nvSpPr>
          <p:spPr>
            <a:xfrm rot="16200000">
              <a:off x="-1139823" y="3181081"/>
              <a:ext cx="4011034" cy="338554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none">
              <a:spAutoFit/>
            </a:bodyPr>
            <a:lstStyle/>
            <a:p>
              <a:pPr defTabSz="669341"/>
              <a:r>
                <a:rPr lang="en-US" sz="1600" kern="0" dirty="0">
                  <a:solidFill>
                    <a:srgbClr val="26262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Adaptive Subs per Codon per Year (x10</a:t>
              </a:r>
              <a:r>
                <a:rPr lang="en-US" sz="1600" kern="0" baseline="30000" dirty="0">
                  <a:solidFill>
                    <a:srgbClr val="26262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-3</a:t>
              </a:r>
              <a:r>
                <a:rPr lang="en-US" sz="1600" kern="0" dirty="0">
                  <a:solidFill>
                    <a:srgbClr val="26262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EA3AEFE-3362-FD4F-9A06-629885B590FE}"/>
                </a:ext>
              </a:extLst>
            </p:cNvPr>
            <p:cNvSpPr/>
            <p:nvPr/>
          </p:nvSpPr>
          <p:spPr>
            <a:xfrm>
              <a:off x="10418511" y="1048559"/>
              <a:ext cx="451904" cy="11756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D12B89D-F0A8-5745-A5E2-C5A02BC36834}"/>
              </a:ext>
            </a:extLst>
          </p:cNvPr>
          <p:cNvSpPr/>
          <p:nvPr/>
        </p:nvSpPr>
        <p:spPr>
          <a:xfrm>
            <a:off x="441053" y="914241"/>
            <a:ext cx="397866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defTabSz="669341"/>
            <a:r>
              <a:rPr lang="en-US" sz="1200" kern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F405A4-1D96-1D4A-9835-70D3AD4C71B2}"/>
              </a:ext>
            </a:extLst>
          </p:cNvPr>
          <p:cNvSpPr/>
          <p:nvPr/>
        </p:nvSpPr>
        <p:spPr>
          <a:xfrm>
            <a:off x="441053" y="1679316"/>
            <a:ext cx="397866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defTabSz="669341"/>
            <a:r>
              <a:rPr lang="en-US" sz="1200" kern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63A9A00-2121-7148-9537-99033D36D814}"/>
              </a:ext>
            </a:extLst>
          </p:cNvPr>
          <p:cNvSpPr/>
          <p:nvPr/>
        </p:nvSpPr>
        <p:spPr>
          <a:xfrm>
            <a:off x="427148" y="2444391"/>
            <a:ext cx="397866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defTabSz="669341"/>
            <a:r>
              <a:rPr lang="en-US" sz="1200" kern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F9FFA7-57E8-B744-A39E-25244ED675D7}"/>
              </a:ext>
            </a:extLst>
          </p:cNvPr>
          <p:cNvSpPr/>
          <p:nvPr/>
        </p:nvSpPr>
        <p:spPr>
          <a:xfrm>
            <a:off x="441053" y="3209466"/>
            <a:ext cx="397866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defTabSz="669341"/>
            <a:r>
              <a:rPr lang="en-US" sz="1200" kern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7C5ADC-9B8B-9045-8346-D97F4D00A464}"/>
              </a:ext>
            </a:extLst>
          </p:cNvPr>
          <p:cNvSpPr/>
          <p:nvPr/>
        </p:nvSpPr>
        <p:spPr>
          <a:xfrm>
            <a:off x="441053" y="3974541"/>
            <a:ext cx="397866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defTabSz="669341"/>
            <a:r>
              <a:rPr lang="en-US" sz="1200" kern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B781AB-1C85-5746-8368-E3E6F71A80F2}"/>
              </a:ext>
            </a:extLst>
          </p:cNvPr>
          <p:cNvSpPr/>
          <p:nvPr/>
        </p:nvSpPr>
        <p:spPr>
          <a:xfrm>
            <a:off x="441053" y="4741331"/>
            <a:ext cx="397866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defTabSz="669341"/>
            <a:r>
              <a:rPr lang="en-US" sz="1200" kern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E734C9B-E57A-A14C-8156-FE6C8D94C2A3}"/>
              </a:ext>
            </a:extLst>
          </p:cNvPr>
          <p:cNvGrpSpPr/>
          <p:nvPr/>
        </p:nvGrpSpPr>
        <p:grpSpPr>
          <a:xfrm>
            <a:off x="8680185" y="642935"/>
            <a:ext cx="1697901" cy="1600438"/>
            <a:chOff x="7151289" y="940652"/>
            <a:chExt cx="1697901" cy="160043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DF7F131-A06D-B449-B15F-DBA505794505}"/>
                </a:ext>
              </a:extLst>
            </p:cNvPr>
            <p:cNvSpPr txBox="1"/>
            <p:nvPr/>
          </p:nvSpPr>
          <p:spPr>
            <a:xfrm>
              <a:off x="7151289" y="940652"/>
              <a:ext cx="1697901" cy="1600438"/>
            </a:xfrm>
            <a:prstGeom prst="rect">
              <a:avLst/>
            </a:prstGeom>
            <a:solidFill>
              <a:schemeClr val="bg1"/>
            </a:solidFill>
            <a:ln w="15875" cap="rnd">
              <a:solidFill>
                <a:srgbClr val="D6D6D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    OC43 lineage A</a:t>
              </a:r>
            </a:p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    OC43 lineage B</a:t>
              </a:r>
            </a:p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    229E</a:t>
              </a:r>
            </a:p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    NL63 lineage A</a:t>
              </a:r>
            </a:p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    NL63 lineage B</a:t>
              </a:r>
            </a:p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    HKU1 lineage A</a:t>
              </a:r>
            </a:p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    HKU1 lineage B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5017469-3CE3-E24D-BB59-46B8184D2575}"/>
                </a:ext>
              </a:extLst>
            </p:cNvPr>
            <p:cNvSpPr/>
            <p:nvPr/>
          </p:nvSpPr>
          <p:spPr>
            <a:xfrm>
              <a:off x="7270823" y="1030713"/>
              <a:ext cx="146304" cy="146304"/>
            </a:xfrm>
            <a:prstGeom prst="ellipse">
              <a:avLst/>
            </a:prstGeom>
            <a:solidFill>
              <a:srgbClr val="CB4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BD2D4EB-B2F2-3648-B8C8-A890F5A23DB6}"/>
                </a:ext>
              </a:extLst>
            </p:cNvPr>
            <p:cNvSpPr/>
            <p:nvPr/>
          </p:nvSpPr>
          <p:spPr>
            <a:xfrm>
              <a:off x="7270823" y="1235742"/>
              <a:ext cx="146304" cy="146304"/>
            </a:xfrm>
            <a:prstGeom prst="ellipse">
              <a:avLst/>
            </a:prstGeom>
            <a:solidFill>
              <a:srgbClr val="FF9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4A554FB-00A0-5F42-99C0-2BBD1E5B6725}"/>
                </a:ext>
              </a:extLst>
            </p:cNvPr>
            <p:cNvSpPr/>
            <p:nvPr/>
          </p:nvSpPr>
          <p:spPr>
            <a:xfrm>
              <a:off x="7270823" y="1440771"/>
              <a:ext cx="146304" cy="146304"/>
            </a:xfrm>
            <a:prstGeom prst="ellipse">
              <a:avLst/>
            </a:prstGeom>
            <a:solidFill>
              <a:srgbClr val="2E86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29EE028-96D5-8940-B064-82D320E25B08}"/>
                </a:ext>
              </a:extLst>
            </p:cNvPr>
            <p:cNvSpPr/>
            <p:nvPr/>
          </p:nvSpPr>
          <p:spPr>
            <a:xfrm>
              <a:off x="7270823" y="1645800"/>
              <a:ext cx="146304" cy="146304"/>
            </a:xfrm>
            <a:prstGeom prst="ellipse">
              <a:avLst/>
            </a:prstGeom>
            <a:solidFill>
              <a:srgbClr val="009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CEC22A8-386C-3849-A02B-C1E8F6331875}"/>
                </a:ext>
              </a:extLst>
            </p:cNvPr>
            <p:cNvSpPr/>
            <p:nvPr/>
          </p:nvSpPr>
          <p:spPr>
            <a:xfrm>
              <a:off x="7270823" y="1850829"/>
              <a:ext cx="146304" cy="146304"/>
            </a:xfrm>
            <a:prstGeom prst="ellipse">
              <a:avLst/>
            </a:prstGeom>
            <a:solidFill>
              <a:srgbClr val="87C7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BCA8DB8-C945-9D40-8964-C74C010FEECA}"/>
                </a:ext>
              </a:extLst>
            </p:cNvPr>
            <p:cNvSpPr/>
            <p:nvPr/>
          </p:nvSpPr>
          <p:spPr>
            <a:xfrm>
              <a:off x="7270823" y="2060629"/>
              <a:ext cx="146304" cy="146304"/>
            </a:xfrm>
            <a:prstGeom prst="ellipse">
              <a:avLst/>
            </a:prstGeom>
            <a:solidFill>
              <a:srgbClr val="7C52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385FCE5-5B8D-7149-B6C8-10F8CB8FFC65}"/>
                </a:ext>
              </a:extLst>
            </p:cNvPr>
            <p:cNvSpPr/>
            <p:nvPr/>
          </p:nvSpPr>
          <p:spPr>
            <a:xfrm>
              <a:off x="7270823" y="2265658"/>
              <a:ext cx="146304" cy="146304"/>
            </a:xfrm>
            <a:prstGeom prst="ellipse">
              <a:avLst/>
            </a:prstGeom>
            <a:solidFill>
              <a:srgbClr val="B491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1789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46</Words>
  <Application>Microsoft Macintosh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kistlerk</cp:lastModifiedBy>
  <cp:revision>5</cp:revision>
  <dcterms:created xsi:type="dcterms:W3CDTF">2020-09-04T16:04:24Z</dcterms:created>
  <dcterms:modified xsi:type="dcterms:W3CDTF">2020-10-01T17:26:54Z</dcterms:modified>
</cp:coreProperties>
</file>