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73" r:id="rId2"/>
    <p:sldId id="274" r:id="rId3"/>
    <p:sldId id="265" r:id="rId4"/>
    <p:sldId id="270" r:id="rId5"/>
    <p:sldId id="276" r:id="rId6"/>
    <p:sldId id="27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32" autoAdjust="0"/>
  </p:normalViewPr>
  <p:slideViewPr>
    <p:cSldViewPr snapToGrid="0">
      <p:cViewPr varScale="1">
        <p:scale>
          <a:sx n="82" d="100"/>
          <a:sy n="82" d="100"/>
        </p:scale>
        <p:origin x="150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2EDF1-7286-4B9F-8188-F51EDBFFBF97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BB0ED-3757-4A18-A68C-C142BBD46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3147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EBB0ED-3757-4A18-A68C-C142BBD4663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7303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0BE7-2F24-478E-B47F-7027F0429A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628D-9B40-43C7-8ADD-F020E541C5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2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0BE7-2F24-478E-B47F-7027F0429A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628D-9B40-43C7-8ADD-F020E541C5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752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0BE7-2F24-478E-B47F-7027F0429A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628D-9B40-43C7-8ADD-F020E541C5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533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0BE7-2F24-478E-B47F-7027F0429A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628D-9B40-43C7-8ADD-F020E541C5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2334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0BE7-2F24-478E-B47F-7027F0429A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628D-9B40-43C7-8ADD-F020E541C5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4219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0BE7-2F24-478E-B47F-7027F0429A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628D-9B40-43C7-8ADD-F020E541C5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36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0BE7-2F24-478E-B47F-7027F0429A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628D-9B40-43C7-8ADD-F020E541C5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81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0BE7-2F24-478E-B47F-7027F0429A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628D-9B40-43C7-8ADD-F020E541C5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7802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0BE7-2F24-478E-B47F-7027F0429A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628D-9B40-43C7-8ADD-F020E541C5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0570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A5C60BE7-2F24-478E-B47F-7027F0429A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83A628D-9B40-43C7-8ADD-F020E541C5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972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60BE7-2F24-478E-B47F-7027F0429A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A628D-9B40-43C7-8ADD-F020E541C5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6919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C60BE7-2F24-478E-B47F-7027F0429AB6}" type="datetimeFigureOut">
              <a:rPr lang="zh-TW" altLang="en-US" smtClean="0"/>
              <a:t>2022/1/13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83A628D-9B40-43C7-8ADD-F020E541C581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03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1752AA-86BA-4F14-AA32-F0AC65CAC5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Solving the Travelling Salesman Problem Using Phase Estimation</a:t>
            </a:r>
            <a:br>
              <a:rPr lang="en-US" altLang="zh-TW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DD8535E-B25E-45B5-BB01-A125B9F0D0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Group 5</a:t>
            </a:r>
          </a:p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盧弘偉 黃政勛 顏柏傑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521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CEF30-72B2-4B25-8779-8F643B56E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Quantum Phase Estimation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8C0123-ED22-45DC-9C0B-2459EB8B1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Corresponding quantum circuit :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B50E5B6-E3DC-4796-B8E0-0FC4B1407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99" y="2678007"/>
            <a:ext cx="6827520" cy="329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13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91B0C7-FAC0-4AF1-9300-EEB859485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Unitary Matrix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414D6EA-2AF8-4683-84AF-C6CDD1598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𝑈𝑗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zh-TW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zh-TW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TW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TW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j</m:t>
                                  </m:r>
                                </m:e>
                              </m:d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𝑂𝑢𝑡𝑒𝑟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𝑝𝑟𝑜𝑑𝑢𝑐𝑡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zh-TW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𝑡h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𝑏𝑎𝑠𝑖𝑠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𝑣𝑒𝑐𝑡𝑜𝑟𝑠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𝑖𝑡𝑠𝑒𝑙𝑓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TW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j = 1.</a:t>
                </a:r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414D6EA-2AF8-4683-84AF-C6CDD15989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40F797C3-44DE-40D9-9F60-87FFB3FE6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000" y="3255737"/>
            <a:ext cx="6392167" cy="33342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0952282-1F37-4E73-BC48-8FE3E9D3D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978" y="3598037"/>
            <a:ext cx="7315823" cy="20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2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1C3FEF-645C-41CB-B248-5406C9E5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altLang="zh-TW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of  CU gate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ttps://qiskit.org/textbook/images/ch-paper-implementations/tsp_9_0.png">
            <a:extLst>
              <a:ext uri="{FF2B5EF4-FFF2-40B4-BE49-F238E27FC236}">
                <a16:creationId xmlns:a16="http://schemas.microsoft.com/office/drawing/2014/main" id="{9B5743AD-2FB2-41FB-A206-E46BF5D09E0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184" y="3745465"/>
            <a:ext cx="5231611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4420F933-FF1D-4D1D-B47D-A226A35F3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311" y="2587916"/>
            <a:ext cx="3681359" cy="1309306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A8D86C2A-CDC5-4A2B-8ACC-85C4CF0F161B}"/>
              </a:ext>
            </a:extLst>
          </p:cNvPr>
          <p:cNvSpPr txBox="1"/>
          <p:nvPr/>
        </p:nvSpPr>
        <p:spPr>
          <a:xfrm>
            <a:off x="1198485" y="2066915"/>
            <a:ext cx="3089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Take U1 for example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6F54443-F319-4381-B722-23935E65876B}"/>
              </a:ext>
            </a:extLst>
          </p:cNvPr>
          <p:cNvSpPr txBox="1"/>
          <p:nvPr/>
        </p:nvSpPr>
        <p:spPr>
          <a:xfrm>
            <a:off x="1198484" y="5045628"/>
            <a:ext cx="60634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Then make CU= CU1 ⊗ CU2 ⊗ CU3 ⊗ CU4.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51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E8E228-08D5-43BA-9558-64729BF2A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of 8 Vertices/Cities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ACA547-A205-4B0A-A228-2BCF268E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TW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                            eigen state                  phase             distance           check</a:t>
            </a:r>
          </a:p>
          <a:p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04A459-9B52-40FE-B206-83F2B726B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43" y="2296652"/>
            <a:ext cx="8245314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6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C8E461-9C1C-405B-A3E6-C50573911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7A16B7-EDC1-4BC1-BE6C-32BAE6C5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Require a huge amount of qubits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n = 4, counting bits = 6 : total qubits = 4*log2(4) + 6 = 14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qubits 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∝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n*log2(n), n : # of vertices/cities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max. number of qubits in real device = 5</a:t>
            </a: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The annoying order of qubits in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Qiskit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Still NP-complete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advantages of using quantum approach is matrix multiplication; however, in this case the only matrix we have is the eigenvalue matrix, which is a diagonal matrix.</a:t>
            </a: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we didn’t take any advantage of quantum approach.</a:t>
            </a: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7378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192</TotalTime>
  <Words>190</Words>
  <Application>Microsoft Office PowerPoint</Application>
  <PresentationFormat>如螢幕大小 (4:3)</PresentationFormat>
  <Paragraphs>23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微軟正黑體</vt:lpstr>
      <vt:lpstr>新細明體</vt:lpstr>
      <vt:lpstr>標楷體</vt:lpstr>
      <vt:lpstr>Arial</vt:lpstr>
      <vt:lpstr>Calibri</vt:lpstr>
      <vt:lpstr>Calibri Light</vt:lpstr>
      <vt:lpstr>Cambria Math</vt:lpstr>
      <vt:lpstr>Times New Roman</vt:lpstr>
      <vt:lpstr>回顧</vt:lpstr>
      <vt:lpstr>Solving the Travelling Salesman Problem Using Phase Estimation </vt:lpstr>
      <vt:lpstr>Quantum Phase Estimation</vt:lpstr>
      <vt:lpstr>Build Unitary Matrix</vt:lpstr>
      <vt:lpstr>Implement of  CU gate</vt:lpstr>
      <vt:lpstr>Case of 8 Vertices/Cities</vt:lpstr>
      <vt:lpstr>Observation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the Travelling Salesman Problem Using Phase Estimation </dc:title>
  <dc:creator>弘偉 盧</dc:creator>
  <cp:lastModifiedBy>弘偉 盧</cp:lastModifiedBy>
  <cp:revision>11</cp:revision>
  <dcterms:created xsi:type="dcterms:W3CDTF">2022-01-12T12:17:27Z</dcterms:created>
  <dcterms:modified xsi:type="dcterms:W3CDTF">2022-01-13T06:26:48Z</dcterms:modified>
</cp:coreProperties>
</file>