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510D-951A-4440-802C-5FC7D57C675B}" type="datetimeFigureOut">
              <a:rPr lang="en-US" smtClean="0"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349E-2BE6-6649-8C56-14D79A0929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Blyeahyeah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Blablo</dc:creator>
  <cp:lastModifiedBy>Blablo</cp:lastModifiedBy>
  <cp:revision>1</cp:revision>
  <dcterms:created xsi:type="dcterms:W3CDTF">2011-02-05T00:03:34Z</dcterms:created>
  <dcterms:modified xsi:type="dcterms:W3CDTF">2011-02-05T00:04:23Z</dcterms:modified>
</cp:coreProperties>
</file>