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8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0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08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2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8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1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6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7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0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3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8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3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1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2D05C7-2200-4ED7-B8C6-7B5B12DD6D02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3E3A-1CBE-4F26-8D09-13D40CEB5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09C8-17C9-4B94-8301-C179A3EF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Early GameBoy" panose="00000400000000000000" pitchFamily="2" charset="0"/>
              </a:rPr>
              <a:t>Team 3 </a:t>
            </a:r>
            <a:r>
              <a:rPr lang="en-GB" sz="6000" dirty="0" err="1">
                <a:latin typeface="Early GameBoy" panose="00000400000000000000" pitchFamily="2" charset="0"/>
              </a:rPr>
              <a:t>Ukesoppgave</a:t>
            </a:r>
            <a:endParaRPr lang="en-GB" dirty="0">
              <a:latin typeface="Early GameBoy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6E8E3-301F-4474-B37D-DD197834E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800" dirty="0" err="1">
                <a:solidFill>
                  <a:srgbClr val="002060"/>
                </a:solidFill>
                <a:latin typeface="Pokemon Solid" panose="040B0500000000000000" pitchFamily="82" charset="2"/>
              </a:rPr>
              <a:t>PoKéMoN</a:t>
            </a:r>
            <a:endParaRPr lang="en-GB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54307-5179-41B0-969F-C2973FC4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F734D4-E3E1-4B40-806A-6104B00C4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64" y="647698"/>
            <a:ext cx="4589145" cy="5562601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FA68-29C1-46C7-95A6-F01390FD1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See </a:t>
            </a:r>
            <a:r>
              <a:rPr lang="en-US" dirty="0" err="1">
                <a:solidFill>
                  <a:srgbClr val="EBEBEB"/>
                </a:solidFill>
              </a:rPr>
              <a:t>ut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som</a:t>
            </a:r>
            <a:r>
              <a:rPr lang="en-US" dirty="0">
                <a:solidFill>
                  <a:srgbClr val="EBEBEB"/>
                </a:solidFill>
              </a:rPr>
              <a:t> «first generation» Gameboy/</a:t>
            </a:r>
            <a:r>
              <a:rPr lang="en-US" dirty="0" err="1">
                <a:solidFill>
                  <a:srgbClr val="EBEBEB"/>
                </a:solidFill>
              </a:rPr>
              <a:t>Pokemon</a:t>
            </a:r>
            <a:endParaRPr lang="en-US" dirty="0">
              <a:solidFill>
                <a:srgbClr val="EBEBEB"/>
              </a:solidFill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Har </a:t>
            </a:r>
            <a:r>
              <a:rPr lang="en-US" dirty="0" err="1">
                <a:solidFill>
                  <a:srgbClr val="EBEBEB"/>
                </a:solidFill>
              </a:rPr>
              <a:t>samme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kontrollmulighet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som</a:t>
            </a:r>
            <a:r>
              <a:rPr lang="en-US" dirty="0">
                <a:solidFill>
                  <a:srgbClr val="EBEBEB"/>
                </a:solidFill>
              </a:rPr>
              <a:t> Gameboy -&gt; Buttons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8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9224-9163-41E6-B574-3CE4D0DF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chemeClr val="tx2"/>
                </a:solidFill>
                <a:latin typeface="Early GameBoy" panose="00000400000000000000" pitchFamily="2" charset="0"/>
              </a:rPr>
              <a:t>Oppgavene</a:t>
            </a:r>
          </a:p>
        </p:txBody>
      </p:sp>
      <p:pic>
        <p:nvPicPr>
          <p:cNvPr id="6" name="Content Placeholder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64E2FEA-E8F1-4DD9-A00A-A941DCF4D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2746512"/>
            <a:ext cx="5451627" cy="2807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ADD88-F85D-40C7-A6BF-B183E5DAE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5729" y="2052214"/>
            <a:ext cx="4415293" cy="419618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/>
              <a:t>Trello!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Jonas – “Front-End”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/>
              <a:t>View.js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/>
              <a:t>CSS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/>
              <a:t>HTML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/>
              <a:t>SRC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Marten – “Back-End”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/>
              <a:t>Controller.js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/>
              <a:t>Model.js</a:t>
            </a:r>
          </a:p>
          <a:p>
            <a:pPr marL="742950" lvl="1" indent="-285750"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0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7483-FBFB-4D51-AB32-9C20AB41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5789"/>
          </a:xfrm>
        </p:spPr>
        <p:txBody>
          <a:bodyPr/>
          <a:lstStyle/>
          <a:p>
            <a:r>
              <a:rPr lang="en-GB" sz="3600" dirty="0">
                <a:latin typeface="Early GameBoy" panose="00000400000000000000" pitchFamily="2" charset="0"/>
              </a:rPr>
              <a:t>One Button – Many Jobs</a:t>
            </a:r>
          </a:p>
        </p:txBody>
      </p:sp>
      <p:pic>
        <p:nvPicPr>
          <p:cNvPr id="5" name="Content Placeholder 4" descr="A picture containing text, screen, indoor, black&#10;&#10;Description automatically generated">
            <a:extLst>
              <a:ext uri="{FF2B5EF4-FFF2-40B4-BE49-F238E27FC236}">
                <a16:creationId xmlns:a16="http://schemas.microsoft.com/office/drawing/2014/main" id="{1C2243A8-97D4-45F5-A390-B200D74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31" y="1223963"/>
            <a:ext cx="5764313" cy="5024437"/>
          </a:xfrm>
        </p:spPr>
      </p:pic>
    </p:spTree>
    <p:extLst>
      <p:ext uri="{BB962C8B-B14F-4D97-AF65-F5344CB8AC3E}">
        <p14:creationId xmlns:p14="http://schemas.microsoft.com/office/powerpoint/2010/main" val="393527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ysClr val="windowText" lastClr="000000"/>
      </a:dk1>
      <a:lt1>
        <a:sysClr val="window" lastClr="FFFFFF"/>
      </a:lt1>
      <a:dk2>
        <a:srgbClr val="8BAC0F"/>
      </a:dk2>
      <a:lt2>
        <a:srgbClr val="0F380F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30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Early GameBoy</vt:lpstr>
      <vt:lpstr>Pokemon Solid</vt:lpstr>
      <vt:lpstr>Wingdings 3</vt:lpstr>
      <vt:lpstr>Ion</vt:lpstr>
      <vt:lpstr>Team 3 Ukesoppgave</vt:lpstr>
      <vt:lpstr>Layout</vt:lpstr>
      <vt:lpstr>Oppgavene</vt:lpstr>
      <vt:lpstr>One Button – Many Jobs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Marten Gransow-Broockmann</dc:creator>
  <cp:lastModifiedBy>Marten Gransow-Broockmann</cp:lastModifiedBy>
  <cp:revision>4</cp:revision>
  <dcterms:created xsi:type="dcterms:W3CDTF">2021-02-18T22:19:30Z</dcterms:created>
  <dcterms:modified xsi:type="dcterms:W3CDTF">2021-02-18T22:51:18Z</dcterms:modified>
</cp:coreProperties>
</file>